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0"/>
  </p:notesMasterIdLst>
  <p:handoutMasterIdLst>
    <p:handoutMasterId r:id="rId21"/>
  </p:handoutMasterIdLst>
  <p:sldIdLst>
    <p:sldId id="305" r:id="rId5"/>
    <p:sldId id="260" r:id="rId6"/>
    <p:sldId id="312" r:id="rId7"/>
    <p:sldId id="308" r:id="rId8"/>
    <p:sldId id="325" r:id="rId9"/>
    <p:sldId id="313" r:id="rId10"/>
    <p:sldId id="320" r:id="rId11"/>
    <p:sldId id="321" r:id="rId12"/>
    <p:sldId id="322" r:id="rId13"/>
    <p:sldId id="327" r:id="rId14"/>
    <p:sldId id="328" r:id="rId15"/>
    <p:sldId id="329" r:id="rId16"/>
    <p:sldId id="330" r:id="rId17"/>
    <p:sldId id="324" r:id="rId18"/>
    <p:sldId id="307" r:id="rId19"/>
  </p:sldIdLst>
  <p:sldSz cx="12192000" cy="6858000"/>
  <p:notesSz cx="6858000" cy="9144000"/>
  <p:custDataLst>
    <p:tags r:id="rId2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50604A-B1BF-8517-F5A6-48C92DFE8624}" v="943" dt="2025-04-06T20:42:46.763"/>
    <p1510:client id="{85AF9410-699F-9B04-AE49-94347C111A5E}" v="195" dt="2025-04-06T19:36:28.997"/>
    <p1510:client id="{D34FAC19-C083-6944-BAAD-47EAD271DEAF}" v="1393" dt="2025-04-06T21:17:55.4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68"/>
  </p:normalViewPr>
  <p:slideViewPr>
    <p:cSldViewPr snapToGrid="0">
      <p:cViewPr varScale="1">
        <p:scale>
          <a:sx n="127" d="100"/>
          <a:sy n="127" d="100"/>
        </p:scale>
        <p:origin x="232" y="18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gs" Target="tags/tag1.xml"/><Relationship Id="rId27"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368F83A-302B-D5C7-8388-31A7738B94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5529D8-29D3-4EF8-AFE4-9B04C334D78A}" type="datetimeFigureOut">
              <a:rPr lang="en-US" smtClean="0"/>
              <a:t>4/6/25</a:t>
            </a:fld>
            <a:endParaRPr lang="en-US" dirty="0"/>
          </a:p>
        </p:txBody>
      </p:sp>
      <p:sp>
        <p:nvSpPr>
          <p:cNvPr id="4" name="Footer Placeholder 3">
            <a:extLst>
              <a:ext uri="{FF2B5EF4-FFF2-40B4-BE49-F238E27FC236}">
                <a16:creationId xmlns:a16="http://schemas.microsoft.com/office/drawing/2014/main" id="{A90593AB-C6A0-9A15-AB36-A73DC45ECA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dirty="0"/>
              <a:t>Footer</a:t>
            </a:r>
          </a:p>
        </p:txBody>
      </p:sp>
      <p:sp>
        <p:nvSpPr>
          <p:cNvPr id="5" name="Slide Number Placeholder 4">
            <a:extLst>
              <a:ext uri="{FF2B5EF4-FFF2-40B4-BE49-F238E27FC236}">
                <a16:creationId xmlns:a16="http://schemas.microsoft.com/office/drawing/2014/main" id="{EEFA4FD5-91A7-B4C3-9946-947BB86E9AE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BCE52CC-DD0F-44B3-B13D-E7228EEC80E7}" type="slidenum">
              <a:rPr lang="en-US" smtClean="0"/>
              <a:t>‹#›</a:t>
            </a:fld>
            <a:endParaRPr lang="en-US" dirty="0"/>
          </a:p>
        </p:txBody>
      </p:sp>
      <p:sp>
        <p:nvSpPr>
          <p:cNvPr id="6" name="Header Placeholder 5">
            <a:extLst>
              <a:ext uri="{FF2B5EF4-FFF2-40B4-BE49-F238E27FC236}">
                <a16:creationId xmlns:a16="http://schemas.microsoft.com/office/drawing/2014/main" id="{7D257EEE-7A71-A801-1D30-27730853F4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ltLang="zh-CN" dirty="0"/>
              <a:t>Header</a:t>
            </a:r>
            <a:endParaRPr lang="en-US" dirty="0"/>
          </a:p>
        </p:txBody>
      </p:sp>
    </p:spTree>
    <p:extLst>
      <p:ext uri="{BB962C8B-B14F-4D97-AF65-F5344CB8AC3E}">
        <p14:creationId xmlns:p14="http://schemas.microsoft.com/office/powerpoint/2010/main" val="332336346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dirty="0"/>
              <a:t>Click to edit Master text styles</a:t>
            </a:r>
            <a:endParaRPr lang="zh-CN" altLang="en-US" dirty="0"/>
          </a:p>
          <a:p>
            <a:pPr lvl="1"/>
            <a:r>
              <a:rPr lang="en-US" altLang="zh-CN" dirty="0"/>
              <a:t>Second</a:t>
            </a:r>
            <a:r>
              <a:rPr lang="zh-CN" altLang="en-US" dirty="0"/>
              <a:t> </a:t>
            </a:r>
            <a:r>
              <a:rPr lang="en-US" altLang="zh-CN" dirty="0"/>
              <a:t>level</a:t>
            </a:r>
            <a:endParaRPr lang="zh-CN" altLang="en-US" dirty="0"/>
          </a:p>
          <a:p>
            <a:pPr lvl="2"/>
            <a:r>
              <a:rPr lang="en-US" altLang="zh-CN" dirty="0"/>
              <a:t>Third</a:t>
            </a:r>
            <a:r>
              <a:rPr lang="zh-CN" altLang="en-US" dirty="0"/>
              <a:t> </a:t>
            </a:r>
            <a:r>
              <a:rPr lang="en-US" altLang="zh-CN" dirty="0"/>
              <a:t>level</a:t>
            </a:r>
            <a:endParaRPr lang="zh-CN" altLang="en-US" dirty="0"/>
          </a:p>
          <a:p>
            <a:pPr lvl="3"/>
            <a:r>
              <a:rPr lang="en-US" altLang="zh-CN" dirty="0"/>
              <a:t>Fourth level</a:t>
            </a:r>
            <a:endParaRPr lang="zh-CN" altLang="en-US" dirty="0"/>
          </a:p>
          <a:p>
            <a:pPr lvl="4"/>
            <a:r>
              <a:rPr lang="en-US" altLang="zh-CN" dirty="0"/>
              <a:t>Fifth level</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3DABDA-89F0-4727-B28F-05A90B0069BB}" type="slidenum">
              <a:rPr lang="zh-CN" altLang="en-US" smtClean="0"/>
              <a:t>‹#›</a:t>
            </a:fld>
            <a:endParaRPr lang="zh-CN" altLang="en-US"/>
          </a:p>
        </p:txBody>
      </p:sp>
      <p:sp>
        <p:nvSpPr>
          <p:cNvPr id="8" name="Date Placeholder 7">
            <a:extLst>
              <a:ext uri="{FF2B5EF4-FFF2-40B4-BE49-F238E27FC236}">
                <a16:creationId xmlns:a16="http://schemas.microsoft.com/office/drawing/2014/main" id="{2D11F53F-2F00-3651-F337-81306AF8F1EE}"/>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EF805B-254D-4FE1-8316-FEA92B4B8253}" type="datetimeFigureOut">
              <a:rPr lang="en-US" smtClean="0"/>
              <a:t>4/6/25</a:t>
            </a:fld>
            <a:endParaRPr lang="en-US"/>
          </a:p>
        </p:txBody>
      </p:sp>
    </p:spTree>
    <p:extLst>
      <p:ext uri="{BB962C8B-B14F-4D97-AF65-F5344CB8AC3E}">
        <p14:creationId xmlns:p14="http://schemas.microsoft.com/office/powerpoint/2010/main" val="469895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21208" y="548642"/>
            <a:ext cx="7478991" cy="3635797"/>
          </a:xfrm>
          <a:prstGeom prst="rect">
            <a:avLst/>
          </a:prstGeom>
        </p:spPr>
        <p:txBody>
          <a:bodyPr lIns="0" tIns="0" rIns="0" bIns="0" anchor="b">
            <a:normAutofit/>
          </a:bodyPr>
          <a:lstStyle>
            <a:lvl1pPr algn="l">
              <a:defRPr sz="5200">
                <a:solidFill>
                  <a:schemeClr val="accent1">
                    <a:lumMod val="75000"/>
                  </a:schemeClr>
                </a:solidFill>
              </a:defRPr>
            </a:lvl1pPr>
          </a:lstStyle>
          <a:p>
            <a:r>
              <a:rPr lang="en-US"/>
              <a:t>Click to edit Master title style</a:t>
            </a:r>
          </a:p>
        </p:txBody>
      </p:sp>
      <p:sp>
        <p:nvSpPr>
          <p:cNvPr id="6" name="Subtitle 2">
            <a:extLst>
              <a:ext uri="{FF2B5EF4-FFF2-40B4-BE49-F238E27FC236}">
                <a16:creationId xmlns:a16="http://schemas.microsoft.com/office/drawing/2014/main" id="{7295D8B2-9056-5F99-524B-992D6B71BB73}"/>
              </a:ext>
            </a:extLst>
          </p:cNvPr>
          <p:cNvSpPr>
            <a:spLocks noGrp="1"/>
          </p:cNvSpPr>
          <p:nvPr>
            <p:ph type="subTitle" idx="1"/>
          </p:nvPr>
        </p:nvSpPr>
        <p:spPr>
          <a:xfrm>
            <a:off x="521208" y="4301914"/>
            <a:ext cx="7478990" cy="1209886"/>
          </a:xfrm>
        </p:spPr>
        <p:txBody>
          <a:bodyPr lIns="0" tIns="0" rIns="0" bIns="0">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0" name="Text Placeholder 5">
            <a:extLst>
              <a:ext uri="{FF2B5EF4-FFF2-40B4-BE49-F238E27FC236}">
                <a16:creationId xmlns:a16="http://schemas.microsoft.com/office/drawing/2014/main" id="{22FF3FC0-4D75-161D-C48F-E663E849A4BA}"/>
              </a:ext>
            </a:extLst>
          </p:cNvPr>
          <p:cNvSpPr>
            <a:spLocks noGrp="1"/>
          </p:cNvSpPr>
          <p:nvPr>
            <p:ph type="body" sz="quarter" idx="26" hasCustomPrompt="1"/>
          </p:nvPr>
        </p:nvSpPr>
        <p:spPr>
          <a:xfrm>
            <a:off x="521208" y="6016625"/>
            <a:ext cx="2127250" cy="266700"/>
          </a:xfrm>
        </p:spPr>
        <p:txBody>
          <a:bodyPr lIns="0" tIns="0" rIns="0" bIns="0">
            <a:noAutofit/>
          </a:bodyPr>
          <a:lstStyle>
            <a:lvl1pPr marL="0" indent="0" algn="l">
              <a:buFontTx/>
              <a:buNone/>
              <a:defRPr sz="1600"/>
            </a:lvl1pPr>
            <a:lvl2pPr>
              <a:defRPr sz="1600"/>
            </a:lvl2pPr>
            <a:lvl3pPr>
              <a:defRPr sz="1600"/>
            </a:lvl3pPr>
            <a:lvl4pPr>
              <a:defRPr sz="1600"/>
            </a:lvl4pPr>
            <a:lvl5pPr>
              <a:defRPr sz="1600"/>
            </a:lvl5pPr>
          </a:lstStyle>
          <a:p>
            <a:pPr algn="l">
              <a:lnSpc>
                <a:spcPct val="120000"/>
              </a:lnSpc>
            </a:pPr>
            <a:r>
              <a:rPr lang="en-US" altLang="zh-CN" sz="1600"/>
              <a:t>Presenter Name</a:t>
            </a:r>
          </a:p>
        </p:txBody>
      </p:sp>
      <p:sp>
        <p:nvSpPr>
          <p:cNvPr id="7" name="Date Placeholder 6">
            <a:extLst>
              <a:ext uri="{FF2B5EF4-FFF2-40B4-BE49-F238E27FC236}">
                <a16:creationId xmlns:a16="http://schemas.microsoft.com/office/drawing/2014/main" id="{F2BE211A-2B25-73F9-8610-7F479B5CFB4D}"/>
              </a:ext>
            </a:extLst>
          </p:cNvPr>
          <p:cNvSpPr>
            <a:spLocks noGrp="1"/>
          </p:cNvSpPr>
          <p:nvPr>
            <p:ph type="dt" sz="half" idx="10"/>
          </p:nvPr>
        </p:nvSpPr>
        <p:spPr/>
        <p:txBody>
          <a:bodyPr/>
          <a:lstStyle/>
          <a:p>
            <a:r>
              <a:rPr lang="en-US" altLang="zh-CN"/>
              <a:t>03/12/2025</a:t>
            </a:r>
          </a:p>
        </p:txBody>
      </p:sp>
      <p:sp>
        <p:nvSpPr>
          <p:cNvPr id="8" name="Footer Placeholder 7">
            <a:extLst>
              <a:ext uri="{FF2B5EF4-FFF2-40B4-BE49-F238E27FC236}">
                <a16:creationId xmlns:a16="http://schemas.microsoft.com/office/drawing/2014/main" id="{9631AC5D-4652-E05B-977E-27B58CD83516}"/>
              </a:ext>
            </a:extLst>
          </p:cNvPr>
          <p:cNvSpPr>
            <a:spLocks noGrp="1"/>
          </p:cNvSpPr>
          <p:nvPr>
            <p:ph type="ftr" sz="quarter" idx="11"/>
          </p:nvPr>
        </p:nvSpPr>
        <p:spPr/>
        <p:txBody>
          <a:bodyPr/>
          <a:lstStyle/>
          <a:p>
            <a:r>
              <a:rPr lang="en-US" altLang="zh-CN"/>
              <a:t>Sample Footer Text</a:t>
            </a:r>
          </a:p>
        </p:txBody>
      </p:sp>
      <p:sp>
        <p:nvSpPr>
          <p:cNvPr id="10" name="Freeform 3">
            <a:extLst>
              <a:ext uri="{FF2B5EF4-FFF2-40B4-BE49-F238E27FC236}">
                <a16:creationId xmlns:a16="http://schemas.microsoft.com/office/drawing/2014/main" id="{EC35B749-8DE8-ADCB-2F86-C87BF3917122}"/>
              </a:ext>
              <a:ext uri="{C183D7F6-B498-43B3-948B-1728B52AA6E4}">
                <adec:decorative xmlns:adec="http://schemas.microsoft.com/office/drawing/2017/decorative" val="1"/>
              </a:ext>
            </a:extLst>
          </p:cNvPr>
          <p:cNvSpPr/>
          <p:nvPr userDrawn="1"/>
        </p:nvSpPr>
        <p:spPr>
          <a:xfrm>
            <a:off x="9327093" y="703251"/>
            <a:ext cx="2338939" cy="5687058"/>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1" name="Freeform 16">
            <a:extLst>
              <a:ext uri="{FF2B5EF4-FFF2-40B4-BE49-F238E27FC236}">
                <a16:creationId xmlns:a16="http://schemas.microsoft.com/office/drawing/2014/main" id="{030EDAE8-F31E-51B4-86B8-F173F8DAA8F9}"/>
              </a:ext>
              <a:ext uri="{C183D7F6-B498-43B3-948B-1728B52AA6E4}">
                <adec:decorative xmlns:adec="http://schemas.microsoft.com/office/drawing/2017/decorative" val="1"/>
              </a:ext>
            </a:extLst>
          </p:cNvPr>
          <p:cNvSpPr/>
          <p:nvPr userDrawn="1"/>
        </p:nvSpPr>
        <p:spPr>
          <a:xfrm>
            <a:off x="10825640" y="113030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3" name="Freeform 16">
            <a:extLst>
              <a:ext uri="{FF2B5EF4-FFF2-40B4-BE49-F238E27FC236}">
                <a16:creationId xmlns:a16="http://schemas.microsoft.com/office/drawing/2014/main" id="{D79DEA20-1D89-DBC1-6D1C-7E4145FFFAC1}"/>
              </a:ext>
              <a:ext uri="{C183D7F6-B498-43B3-948B-1728B52AA6E4}">
                <adec:decorative xmlns:adec="http://schemas.microsoft.com/office/drawing/2017/decorative" val="1"/>
              </a:ext>
            </a:extLst>
          </p:cNvPr>
          <p:cNvSpPr/>
          <p:nvPr userDrawn="1"/>
        </p:nvSpPr>
        <p:spPr>
          <a:xfrm flipH="1">
            <a:off x="8906897" y="598075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6" name="Freeform 16">
            <a:extLst>
              <a:ext uri="{FF2B5EF4-FFF2-40B4-BE49-F238E27FC236}">
                <a16:creationId xmlns:a16="http://schemas.microsoft.com/office/drawing/2014/main" id="{927774AB-5184-F8DC-EBAD-8B96689239F5}"/>
              </a:ext>
              <a:ext uri="{C183D7F6-B498-43B3-948B-1728B52AA6E4}">
                <adec:decorative xmlns:adec="http://schemas.microsoft.com/office/drawing/2017/decorative" val="1"/>
              </a:ext>
            </a:extLst>
          </p:cNvPr>
          <p:cNvSpPr/>
          <p:nvPr userDrawn="1"/>
        </p:nvSpPr>
        <p:spPr>
          <a:xfrm flipH="1">
            <a:off x="9327093" y="598075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
        <p:nvSpPr>
          <p:cNvPr id="17" name="Freeform 16">
            <a:extLst>
              <a:ext uri="{FF2B5EF4-FFF2-40B4-BE49-F238E27FC236}">
                <a16:creationId xmlns:a16="http://schemas.microsoft.com/office/drawing/2014/main" id="{9350B783-78C6-EE38-DA71-7E78047B5D98}"/>
              </a:ext>
              <a:ext uri="{C183D7F6-B498-43B3-948B-1728B52AA6E4}">
                <adec:decorative xmlns:adec="http://schemas.microsoft.com/office/drawing/2017/decorative" val="1"/>
              </a:ext>
            </a:extLst>
          </p:cNvPr>
          <p:cNvSpPr/>
          <p:nvPr userDrawn="1"/>
        </p:nvSpPr>
        <p:spPr>
          <a:xfrm>
            <a:off x="11245836" y="703251"/>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 name="Slide Number Placeholder 8">
            <a:extLst>
              <a:ext uri="{FF2B5EF4-FFF2-40B4-BE49-F238E27FC236}">
                <a16:creationId xmlns:a16="http://schemas.microsoft.com/office/drawing/2014/main" id="{3A7970F0-3A4F-145C-49D5-4CE5EE447C6C}"/>
              </a:ext>
            </a:extLst>
          </p:cNvPr>
          <p:cNvSpPr>
            <a:spLocks noGrp="1"/>
          </p:cNvSpPr>
          <p:nvPr>
            <p:ph type="sldNum" sz="half" idx="12"/>
          </p:nvPr>
        </p:nvSpPr>
        <p:spPr>
          <a:xfrm>
            <a:off x="7858125" y="6400800"/>
            <a:ext cx="3657600" cy="266700"/>
          </a:xfrm>
        </p:spPr>
        <p:txBody>
          <a:body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3625499226"/>
      </p:ext>
    </p:extLst>
  </p:cSld>
  <p:clrMapOvr>
    <a:masterClrMapping/>
  </p:clrMapOvr>
  <p:extLst>
    <p:ext uri="{DCECCB84-F9BA-43D5-87BE-67443E8EF086}">
      <p15:sldGuideLst xmlns:p15="http://schemas.microsoft.com/office/powerpoint/2012/main">
        <p15:guide id="5" orient="horz" pos="2137" userDrawn="1">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5 ite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856823" y="1231969"/>
            <a:ext cx="3200827" cy="4711631"/>
          </a:xfrm>
          <a:prstGeom prst="rect">
            <a:avLst/>
          </a:prstGeom>
        </p:spPr>
        <p:txBody>
          <a:bodyPr lIns="0" tIns="0" rIns="0" bIns="0" anchor="ctr">
            <a:normAutofit/>
          </a:bodyPr>
          <a:lstStyle>
            <a:lvl1pPr algn="ctr">
              <a:defRPr sz="3600">
                <a:solidFill>
                  <a:schemeClr val="accent1">
                    <a:lumMod val="75000"/>
                  </a:schemeClr>
                </a:solidFill>
              </a:defRPr>
            </a:lvl1pPr>
          </a:lstStyle>
          <a:p>
            <a:r>
              <a:rPr lang="en-US"/>
              <a:t>Click to edit Master title style</a:t>
            </a:r>
          </a:p>
        </p:txBody>
      </p:sp>
      <p:sp>
        <p:nvSpPr>
          <p:cNvPr id="46" name="Text Placeholder 45">
            <a:extLst>
              <a:ext uri="{FF2B5EF4-FFF2-40B4-BE49-F238E27FC236}">
                <a16:creationId xmlns:a16="http://schemas.microsoft.com/office/drawing/2014/main" id="{48B0F28F-0C6C-C34B-89FA-14F172472B22}"/>
              </a:ext>
            </a:extLst>
          </p:cNvPr>
          <p:cNvSpPr>
            <a:spLocks noGrp="1"/>
          </p:cNvSpPr>
          <p:nvPr>
            <p:ph type="body" sz="quarter" idx="31" hasCustomPrompt="1"/>
          </p:nvPr>
        </p:nvSpPr>
        <p:spPr>
          <a:xfrm>
            <a:off x="4722023" y="1671090"/>
            <a:ext cx="579438" cy="559779"/>
          </a:xfrm>
        </p:spPr>
        <p:txBody>
          <a:bodyPr lIns="0" tIns="0" rIns="0" bIns="0" anchor="b"/>
          <a:lstStyle>
            <a:lvl1pPr marL="0" indent="0" algn="ctr">
              <a:buNone/>
              <a:defRPr>
                <a:solidFill>
                  <a:schemeClr val="accent1">
                    <a:lumMod val="75000"/>
                  </a:schemeClr>
                </a:solidFill>
              </a:defRPr>
            </a:lvl1pPr>
          </a:lstStyle>
          <a:p>
            <a:pPr lvl="0"/>
            <a:r>
              <a:rPr lang="en-US"/>
              <a:t>01</a:t>
            </a:r>
          </a:p>
        </p:txBody>
      </p:sp>
      <p:sp>
        <p:nvSpPr>
          <p:cNvPr id="18" name="Text Placeholder 2">
            <a:extLst>
              <a:ext uri="{FF2B5EF4-FFF2-40B4-BE49-F238E27FC236}">
                <a16:creationId xmlns:a16="http://schemas.microsoft.com/office/drawing/2014/main" id="{940AE24D-CA4C-6015-CE13-8F5F9A3F807C}"/>
              </a:ext>
            </a:extLst>
          </p:cNvPr>
          <p:cNvSpPr>
            <a:spLocks noGrp="1"/>
          </p:cNvSpPr>
          <p:nvPr>
            <p:ph type="body" idx="1" hasCustomPrompt="1"/>
          </p:nvPr>
        </p:nvSpPr>
        <p:spPr>
          <a:xfrm>
            <a:off x="5461547" y="1677447"/>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7" name="Text Placeholder 45">
            <a:extLst>
              <a:ext uri="{FF2B5EF4-FFF2-40B4-BE49-F238E27FC236}">
                <a16:creationId xmlns:a16="http://schemas.microsoft.com/office/drawing/2014/main" id="{FF2249B5-E3EF-2A61-DA34-6F638565C4B1}"/>
              </a:ext>
            </a:extLst>
          </p:cNvPr>
          <p:cNvSpPr>
            <a:spLocks noGrp="1"/>
          </p:cNvSpPr>
          <p:nvPr>
            <p:ph type="body" sz="quarter" idx="32" hasCustomPrompt="1"/>
          </p:nvPr>
        </p:nvSpPr>
        <p:spPr>
          <a:xfrm>
            <a:off x="4722023" y="2424339"/>
            <a:ext cx="579438" cy="559779"/>
          </a:xfrm>
        </p:spPr>
        <p:txBody>
          <a:bodyPr lIns="0" tIns="0" rIns="0" bIns="0" anchor="b"/>
          <a:lstStyle>
            <a:lvl1pPr marL="0" indent="0" algn="ctr">
              <a:buNone/>
              <a:defRPr>
                <a:solidFill>
                  <a:schemeClr val="accent1">
                    <a:lumMod val="75000"/>
                  </a:schemeClr>
                </a:solidFill>
              </a:defRPr>
            </a:lvl1pPr>
          </a:lstStyle>
          <a:p>
            <a:pPr lvl="0"/>
            <a:r>
              <a:rPr lang="en-US"/>
              <a:t>02</a:t>
            </a:r>
          </a:p>
        </p:txBody>
      </p:sp>
      <p:sp>
        <p:nvSpPr>
          <p:cNvPr id="20" name="Text Placeholder 2">
            <a:extLst>
              <a:ext uri="{FF2B5EF4-FFF2-40B4-BE49-F238E27FC236}">
                <a16:creationId xmlns:a16="http://schemas.microsoft.com/office/drawing/2014/main" id="{B27FB7B6-1333-FBCB-1F39-EFF7587DB75F}"/>
              </a:ext>
            </a:extLst>
          </p:cNvPr>
          <p:cNvSpPr>
            <a:spLocks noGrp="1"/>
          </p:cNvSpPr>
          <p:nvPr>
            <p:ph type="body" idx="17" hasCustomPrompt="1"/>
          </p:nvPr>
        </p:nvSpPr>
        <p:spPr>
          <a:xfrm>
            <a:off x="5461547" y="2430696"/>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8" name="Text Placeholder 45">
            <a:extLst>
              <a:ext uri="{FF2B5EF4-FFF2-40B4-BE49-F238E27FC236}">
                <a16:creationId xmlns:a16="http://schemas.microsoft.com/office/drawing/2014/main" id="{EAE0F2F7-60FC-481B-75C8-43B1393874A4}"/>
              </a:ext>
            </a:extLst>
          </p:cNvPr>
          <p:cNvSpPr>
            <a:spLocks noGrp="1"/>
          </p:cNvSpPr>
          <p:nvPr>
            <p:ph type="body" sz="quarter" idx="33" hasCustomPrompt="1"/>
          </p:nvPr>
        </p:nvSpPr>
        <p:spPr>
          <a:xfrm>
            <a:off x="4722023" y="3171231"/>
            <a:ext cx="579438" cy="559779"/>
          </a:xfrm>
        </p:spPr>
        <p:txBody>
          <a:bodyPr lIns="0" tIns="0" rIns="0" bIns="0" anchor="b"/>
          <a:lstStyle>
            <a:lvl1pPr marL="0" indent="0" algn="ctr">
              <a:buNone/>
              <a:defRPr>
                <a:solidFill>
                  <a:schemeClr val="accent1">
                    <a:lumMod val="75000"/>
                  </a:schemeClr>
                </a:solidFill>
              </a:defRPr>
            </a:lvl1pPr>
          </a:lstStyle>
          <a:p>
            <a:pPr lvl="0"/>
            <a:r>
              <a:rPr lang="en-US"/>
              <a:t>03</a:t>
            </a:r>
          </a:p>
        </p:txBody>
      </p:sp>
      <p:sp>
        <p:nvSpPr>
          <p:cNvPr id="21" name="Text Placeholder 2">
            <a:extLst>
              <a:ext uri="{FF2B5EF4-FFF2-40B4-BE49-F238E27FC236}">
                <a16:creationId xmlns:a16="http://schemas.microsoft.com/office/drawing/2014/main" id="{2D3DA225-1218-80C3-2B80-287832B27A88}"/>
              </a:ext>
            </a:extLst>
          </p:cNvPr>
          <p:cNvSpPr>
            <a:spLocks noGrp="1"/>
          </p:cNvSpPr>
          <p:nvPr>
            <p:ph type="body" idx="18" hasCustomPrompt="1"/>
          </p:nvPr>
        </p:nvSpPr>
        <p:spPr>
          <a:xfrm>
            <a:off x="5480598" y="3177588"/>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9" name="Text Placeholder 45">
            <a:extLst>
              <a:ext uri="{FF2B5EF4-FFF2-40B4-BE49-F238E27FC236}">
                <a16:creationId xmlns:a16="http://schemas.microsoft.com/office/drawing/2014/main" id="{3B492BAE-C9D1-4D61-4697-76847AB5785C}"/>
              </a:ext>
            </a:extLst>
          </p:cNvPr>
          <p:cNvSpPr>
            <a:spLocks noGrp="1"/>
          </p:cNvSpPr>
          <p:nvPr>
            <p:ph type="body" sz="quarter" idx="34" hasCustomPrompt="1"/>
          </p:nvPr>
        </p:nvSpPr>
        <p:spPr>
          <a:xfrm>
            <a:off x="4722023" y="3931308"/>
            <a:ext cx="579438" cy="559779"/>
          </a:xfrm>
        </p:spPr>
        <p:txBody>
          <a:bodyPr lIns="0" tIns="0" rIns="0" bIns="0" anchor="b"/>
          <a:lstStyle>
            <a:lvl1pPr marL="0" indent="0" algn="ctr">
              <a:buNone/>
              <a:defRPr>
                <a:solidFill>
                  <a:schemeClr val="accent1">
                    <a:lumMod val="75000"/>
                  </a:schemeClr>
                </a:solidFill>
              </a:defRPr>
            </a:lvl1pPr>
          </a:lstStyle>
          <a:p>
            <a:pPr lvl="0"/>
            <a:r>
              <a:rPr lang="en-US"/>
              <a:t>04</a:t>
            </a:r>
          </a:p>
        </p:txBody>
      </p:sp>
      <p:sp>
        <p:nvSpPr>
          <p:cNvPr id="22" name="Text Placeholder 2">
            <a:extLst>
              <a:ext uri="{FF2B5EF4-FFF2-40B4-BE49-F238E27FC236}">
                <a16:creationId xmlns:a16="http://schemas.microsoft.com/office/drawing/2014/main" id="{CDE5D6F0-65E5-A0F7-C7F2-45363510923A}"/>
              </a:ext>
            </a:extLst>
          </p:cNvPr>
          <p:cNvSpPr>
            <a:spLocks noGrp="1"/>
          </p:cNvSpPr>
          <p:nvPr>
            <p:ph type="body" idx="19" hasCustomPrompt="1"/>
          </p:nvPr>
        </p:nvSpPr>
        <p:spPr>
          <a:xfrm>
            <a:off x="5480598" y="3937665"/>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0" name="Text Placeholder 45">
            <a:extLst>
              <a:ext uri="{FF2B5EF4-FFF2-40B4-BE49-F238E27FC236}">
                <a16:creationId xmlns:a16="http://schemas.microsoft.com/office/drawing/2014/main" id="{8370CE8B-96AD-BF95-4CDC-EC8FB535A0B8}"/>
              </a:ext>
            </a:extLst>
          </p:cNvPr>
          <p:cNvSpPr>
            <a:spLocks noGrp="1"/>
          </p:cNvSpPr>
          <p:nvPr>
            <p:ph type="body" sz="quarter" idx="35" hasCustomPrompt="1"/>
          </p:nvPr>
        </p:nvSpPr>
        <p:spPr>
          <a:xfrm>
            <a:off x="4722023" y="4692553"/>
            <a:ext cx="579438" cy="559779"/>
          </a:xfrm>
        </p:spPr>
        <p:txBody>
          <a:bodyPr lIns="0" tIns="0" rIns="0" bIns="0" anchor="b"/>
          <a:lstStyle>
            <a:lvl1pPr marL="0" indent="0" algn="ctr">
              <a:buNone/>
              <a:defRPr>
                <a:solidFill>
                  <a:schemeClr val="accent1">
                    <a:lumMod val="75000"/>
                  </a:schemeClr>
                </a:solidFill>
              </a:defRPr>
            </a:lvl1pPr>
          </a:lstStyle>
          <a:p>
            <a:pPr lvl="0"/>
            <a:r>
              <a:rPr lang="en-US"/>
              <a:t>05</a:t>
            </a:r>
          </a:p>
        </p:txBody>
      </p:sp>
      <p:sp>
        <p:nvSpPr>
          <p:cNvPr id="23" name="Text Placeholder 2">
            <a:extLst>
              <a:ext uri="{FF2B5EF4-FFF2-40B4-BE49-F238E27FC236}">
                <a16:creationId xmlns:a16="http://schemas.microsoft.com/office/drawing/2014/main" id="{DFC95A06-731A-62D0-CFDA-7D84D69DCFC2}"/>
              </a:ext>
            </a:extLst>
          </p:cNvPr>
          <p:cNvSpPr>
            <a:spLocks noGrp="1"/>
          </p:cNvSpPr>
          <p:nvPr>
            <p:ph type="body" idx="20" hasCustomPrompt="1"/>
          </p:nvPr>
        </p:nvSpPr>
        <p:spPr>
          <a:xfrm>
            <a:off x="5461546" y="4698910"/>
            <a:ext cx="5123901" cy="553422"/>
          </a:xfrm>
        </p:spPr>
        <p:txBody>
          <a:bodyPr lIns="0" tIns="0" rIns="0" bIns="0" anchor="b">
            <a:normAutofit/>
          </a:bodyPr>
          <a:lstStyle>
            <a:lvl1pPr marL="0" indent="0">
              <a:lnSpc>
                <a:spcPct val="90000"/>
              </a:lnSpc>
              <a:buNone/>
              <a:defRPr sz="1800" b="1" cap="none" baseline="0">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Date Placeholder 25">
            <a:extLst>
              <a:ext uri="{FF2B5EF4-FFF2-40B4-BE49-F238E27FC236}">
                <a16:creationId xmlns:a16="http://schemas.microsoft.com/office/drawing/2014/main" id="{32BC545E-C050-7044-0FAE-450365158960}"/>
              </a:ext>
            </a:extLst>
          </p:cNvPr>
          <p:cNvSpPr>
            <a:spLocks noGrp="1"/>
          </p:cNvSpPr>
          <p:nvPr>
            <p:ph type="dt" sz="half" idx="14"/>
          </p:nvPr>
        </p:nvSpPr>
        <p:spPr/>
        <p:txBody>
          <a:bodyPr/>
          <a:lstStyle/>
          <a:p>
            <a:r>
              <a:rPr lang="en-US" altLang="zh-CN"/>
              <a:t>03/12/2025</a:t>
            </a:r>
          </a:p>
        </p:txBody>
      </p:sp>
      <p:sp>
        <p:nvSpPr>
          <p:cNvPr id="27" name="Footer Placeholder 26">
            <a:extLst>
              <a:ext uri="{FF2B5EF4-FFF2-40B4-BE49-F238E27FC236}">
                <a16:creationId xmlns:a16="http://schemas.microsoft.com/office/drawing/2014/main" id="{20263A07-4780-099C-AAEB-E705934ECC38}"/>
              </a:ext>
            </a:extLst>
          </p:cNvPr>
          <p:cNvSpPr>
            <a:spLocks noGrp="1"/>
          </p:cNvSpPr>
          <p:nvPr>
            <p:ph type="ftr" sz="quarter" idx="15"/>
          </p:nvPr>
        </p:nvSpPr>
        <p:spPr/>
        <p:txBody>
          <a:bodyPr/>
          <a:lstStyle/>
          <a:p>
            <a:r>
              <a:rPr lang="en-US" altLang="zh-CN"/>
              <a:t>Sample Footer Text</a:t>
            </a:r>
          </a:p>
        </p:txBody>
      </p:sp>
      <p:sp>
        <p:nvSpPr>
          <p:cNvPr id="28" name="Slide Number Placeholder 27">
            <a:extLst>
              <a:ext uri="{FF2B5EF4-FFF2-40B4-BE49-F238E27FC236}">
                <a16:creationId xmlns:a16="http://schemas.microsoft.com/office/drawing/2014/main" id="{09109AE7-CBA2-795C-05B3-A830D2677996}"/>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cxnSp>
        <p:nvCxnSpPr>
          <p:cNvPr id="14" name="Straight Connector 2">
            <a:extLst>
              <a:ext uri="{FF2B5EF4-FFF2-40B4-BE49-F238E27FC236}">
                <a16:creationId xmlns:a16="http://schemas.microsoft.com/office/drawing/2014/main" id="{6E9E6CBF-EE80-8615-4945-008D73DD023E}"/>
              </a:ext>
              <a:ext uri="{C183D7F6-B498-43B3-948B-1728B52AA6E4}">
                <adec:decorative xmlns:adec="http://schemas.microsoft.com/office/drawing/2017/decorative" val="1"/>
              </a:ext>
            </a:extLst>
          </p:cNvPr>
          <p:cNvCxnSpPr>
            <a:cxnSpLocks/>
          </p:cNvCxnSpPr>
          <p:nvPr userDrawn="1"/>
        </p:nvCxnSpPr>
        <p:spPr>
          <a:xfrm>
            <a:off x="5480598" y="2413762"/>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5" name="Straight Connector 3">
            <a:extLst>
              <a:ext uri="{FF2B5EF4-FFF2-40B4-BE49-F238E27FC236}">
                <a16:creationId xmlns:a16="http://schemas.microsoft.com/office/drawing/2014/main" id="{F871899F-7393-04EB-4674-884247701FDB}"/>
              </a:ext>
              <a:ext uri="{C183D7F6-B498-43B3-948B-1728B52AA6E4}">
                <adec:decorative xmlns:adec="http://schemas.microsoft.com/office/drawing/2017/decorative" val="1"/>
              </a:ext>
            </a:extLst>
          </p:cNvPr>
          <p:cNvCxnSpPr>
            <a:cxnSpLocks/>
          </p:cNvCxnSpPr>
          <p:nvPr userDrawn="1"/>
        </p:nvCxnSpPr>
        <p:spPr>
          <a:xfrm>
            <a:off x="5480598" y="3150078"/>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6" name="Straight Connector 4">
            <a:extLst>
              <a:ext uri="{FF2B5EF4-FFF2-40B4-BE49-F238E27FC236}">
                <a16:creationId xmlns:a16="http://schemas.microsoft.com/office/drawing/2014/main" id="{FAB95E92-379E-B22D-D07C-62BB874EFBA3}"/>
              </a:ext>
              <a:ext uri="{C183D7F6-B498-43B3-948B-1728B52AA6E4}">
                <adec:decorative xmlns:adec="http://schemas.microsoft.com/office/drawing/2017/decorative" val="1"/>
              </a:ext>
            </a:extLst>
          </p:cNvPr>
          <p:cNvCxnSpPr>
            <a:cxnSpLocks/>
          </p:cNvCxnSpPr>
          <p:nvPr userDrawn="1"/>
        </p:nvCxnSpPr>
        <p:spPr>
          <a:xfrm>
            <a:off x="5480598" y="3895592"/>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cxnSp>
        <p:nvCxnSpPr>
          <p:cNvPr id="17" name="Straight Connector 5">
            <a:extLst>
              <a:ext uri="{FF2B5EF4-FFF2-40B4-BE49-F238E27FC236}">
                <a16:creationId xmlns:a16="http://schemas.microsoft.com/office/drawing/2014/main" id="{16EA8662-B4F9-3505-F72F-B02B538B06FE}"/>
              </a:ext>
              <a:ext uri="{C183D7F6-B498-43B3-948B-1728B52AA6E4}">
                <adec:decorative xmlns:adec="http://schemas.microsoft.com/office/drawing/2017/decorative" val="1"/>
              </a:ext>
            </a:extLst>
          </p:cNvPr>
          <p:cNvCxnSpPr>
            <a:cxnSpLocks/>
          </p:cNvCxnSpPr>
          <p:nvPr userDrawn="1"/>
        </p:nvCxnSpPr>
        <p:spPr>
          <a:xfrm>
            <a:off x="5480598" y="4659839"/>
            <a:ext cx="4609797" cy="0"/>
          </a:xfrm>
          <a:prstGeom prst="line">
            <a:avLst/>
          </a:prstGeom>
          <a:ln w="12700" cap="rnd">
            <a:solidFill>
              <a:schemeClr val="tx2">
                <a:lumMod val="40000"/>
                <a:lumOff val="60000"/>
                <a:alpha val="50000"/>
              </a:schemeClr>
            </a:solidFill>
            <a:prstDash val="dash"/>
            <a:round/>
          </a:ln>
        </p:spPr>
        <p:style>
          <a:lnRef idx="1">
            <a:schemeClr val="accent1"/>
          </a:lnRef>
          <a:fillRef idx="0">
            <a:schemeClr val="accent1"/>
          </a:fillRef>
          <a:effectRef idx="0">
            <a:schemeClr val="accent1"/>
          </a:effectRef>
          <a:fontRef idx="minor">
            <a:schemeClr val="tx1"/>
          </a:fontRef>
        </p:style>
      </p:cxnSp>
      <p:sp>
        <p:nvSpPr>
          <p:cNvPr id="30" name="Freeform 3">
            <a:extLst>
              <a:ext uri="{FF2B5EF4-FFF2-40B4-BE49-F238E27FC236}">
                <a16:creationId xmlns:a16="http://schemas.microsoft.com/office/drawing/2014/main" id="{FFE9B368-D527-01EB-F0D1-C30D8E6DF87D}"/>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1" name="Freeform 16">
            <a:extLst>
              <a:ext uri="{FF2B5EF4-FFF2-40B4-BE49-F238E27FC236}">
                <a16:creationId xmlns:a16="http://schemas.microsoft.com/office/drawing/2014/main" id="{9FE232FF-D2BE-4E0E-DA3B-FD396BC3BDC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3" name="Freeform 3">
            <a:extLst>
              <a:ext uri="{FF2B5EF4-FFF2-40B4-BE49-F238E27FC236}">
                <a16:creationId xmlns:a16="http://schemas.microsoft.com/office/drawing/2014/main" id="{329111F0-F918-BC57-289A-D24923BDE86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4" name="Freeform 16">
            <a:extLst>
              <a:ext uri="{FF2B5EF4-FFF2-40B4-BE49-F238E27FC236}">
                <a16:creationId xmlns:a16="http://schemas.microsoft.com/office/drawing/2014/main" id="{693E98BD-67D0-8DD3-774C-EAEDE6113D2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14395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856823" y="1231969"/>
            <a:ext cx="3200827" cy="4711631"/>
          </a:xfrm>
          <a:prstGeom prst="rect">
            <a:avLst/>
          </a:prstGeom>
        </p:spPr>
        <p:txBody>
          <a:bodyPr lIns="0" tIns="0" rIns="0" bIns="0" anchor="ctr">
            <a:normAutofit/>
          </a:bodyPr>
          <a:lstStyle>
            <a:lvl1pPr algn="l">
              <a:defRPr sz="3600">
                <a:solidFill>
                  <a:schemeClr val="accent1">
                    <a:lumMod val="75000"/>
                  </a:schemeClr>
                </a:solidFill>
              </a:defRPr>
            </a:lvl1pPr>
          </a:lstStyle>
          <a:p>
            <a:r>
              <a:rPr lang="en-US"/>
              <a:t>Click to edit Master title style</a:t>
            </a:r>
          </a:p>
        </p:txBody>
      </p:sp>
      <p:sp>
        <p:nvSpPr>
          <p:cNvPr id="3" name="Content Placeholder 6">
            <a:extLst>
              <a:ext uri="{FF2B5EF4-FFF2-40B4-BE49-F238E27FC236}">
                <a16:creationId xmlns:a16="http://schemas.microsoft.com/office/drawing/2014/main" id="{0F92CF81-475B-E11D-832D-0072BAC9D8A3}"/>
              </a:ext>
            </a:extLst>
          </p:cNvPr>
          <p:cNvSpPr>
            <a:spLocks noGrp="1"/>
          </p:cNvSpPr>
          <p:nvPr>
            <p:ph sz="quarter" idx="18"/>
          </p:nvPr>
        </p:nvSpPr>
        <p:spPr>
          <a:xfrm>
            <a:off x="4257675" y="1231969"/>
            <a:ext cx="7025387" cy="4711631"/>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6" name="Date Placeholder 25">
            <a:extLst>
              <a:ext uri="{FF2B5EF4-FFF2-40B4-BE49-F238E27FC236}">
                <a16:creationId xmlns:a16="http://schemas.microsoft.com/office/drawing/2014/main" id="{32BC545E-C050-7044-0FAE-450365158960}"/>
              </a:ext>
            </a:extLst>
          </p:cNvPr>
          <p:cNvSpPr>
            <a:spLocks noGrp="1"/>
          </p:cNvSpPr>
          <p:nvPr>
            <p:ph type="dt" sz="half" idx="14"/>
          </p:nvPr>
        </p:nvSpPr>
        <p:spPr/>
        <p:txBody>
          <a:bodyPr/>
          <a:lstStyle/>
          <a:p>
            <a:r>
              <a:rPr lang="en-US" altLang="zh-CN"/>
              <a:t>03/12/2025</a:t>
            </a:r>
          </a:p>
        </p:txBody>
      </p:sp>
      <p:sp>
        <p:nvSpPr>
          <p:cNvPr id="27" name="Footer Placeholder 26">
            <a:extLst>
              <a:ext uri="{FF2B5EF4-FFF2-40B4-BE49-F238E27FC236}">
                <a16:creationId xmlns:a16="http://schemas.microsoft.com/office/drawing/2014/main" id="{20263A07-4780-099C-AAEB-E705934ECC38}"/>
              </a:ext>
            </a:extLst>
          </p:cNvPr>
          <p:cNvSpPr>
            <a:spLocks noGrp="1"/>
          </p:cNvSpPr>
          <p:nvPr>
            <p:ph type="ftr" sz="quarter" idx="15"/>
          </p:nvPr>
        </p:nvSpPr>
        <p:spPr/>
        <p:txBody>
          <a:bodyPr/>
          <a:lstStyle/>
          <a:p>
            <a:r>
              <a:rPr lang="en-US" altLang="zh-CN"/>
              <a:t>Sample Footer Text</a:t>
            </a:r>
          </a:p>
        </p:txBody>
      </p:sp>
      <p:sp>
        <p:nvSpPr>
          <p:cNvPr id="28" name="Slide Number Placeholder 27">
            <a:extLst>
              <a:ext uri="{FF2B5EF4-FFF2-40B4-BE49-F238E27FC236}">
                <a16:creationId xmlns:a16="http://schemas.microsoft.com/office/drawing/2014/main" id="{09109AE7-CBA2-795C-05B3-A830D2677996}"/>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30" name="Freeform 3">
            <a:extLst>
              <a:ext uri="{FF2B5EF4-FFF2-40B4-BE49-F238E27FC236}">
                <a16:creationId xmlns:a16="http://schemas.microsoft.com/office/drawing/2014/main" id="{FFE9B368-D527-01EB-F0D1-C30D8E6DF87D}"/>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1" name="Freeform 16">
            <a:extLst>
              <a:ext uri="{FF2B5EF4-FFF2-40B4-BE49-F238E27FC236}">
                <a16:creationId xmlns:a16="http://schemas.microsoft.com/office/drawing/2014/main" id="{9FE232FF-D2BE-4E0E-DA3B-FD396BC3BDC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3" name="Freeform 3">
            <a:extLst>
              <a:ext uri="{FF2B5EF4-FFF2-40B4-BE49-F238E27FC236}">
                <a16:creationId xmlns:a16="http://schemas.microsoft.com/office/drawing/2014/main" id="{329111F0-F918-BC57-289A-D24923BDE86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4" name="Freeform 16">
            <a:extLst>
              <a:ext uri="{FF2B5EF4-FFF2-40B4-BE49-F238E27FC236}">
                <a16:creationId xmlns:a16="http://schemas.microsoft.com/office/drawing/2014/main" id="{693E98BD-67D0-8DD3-774C-EAEDE6113D2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2147735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1" y="831919"/>
            <a:ext cx="10504000" cy="528186"/>
          </a:xfrm>
          <a:prstGeom prst="rect">
            <a:avLst/>
          </a:prstGeom>
        </p:spPr>
        <p:txBody>
          <a:bodyPr lIns="0" tIns="0" rIns="0" bIns="0" anchor="ctr">
            <a:no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69B066B4-ACB0-28F0-C3B6-67C63A589E35}"/>
              </a:ext>
            </a:extLst>
          </p:cNvPr>
          <p:cNvSpPr>
            <a:spLocks noGrp="1"/>
          </p:cNvSpPr>
          <p:nvPr>
            <p:ph sz="quarter" idx="18"/>
          </p:nvPr>
        </p:nvSpPr>
        <p:spPr>
          <a:xfrm>
            <a:off x="844001" y="1485900"/>
            <a:ext cx="10504000" cy="4457700"/>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Date Placeholder 20">
            <a:extLst>
              <a:ext uri="{FF2B5EF4-FFF2-40B4-BE49-F238E27FC236}">
                <a16:creationId xmlns:a16="http://schemas.microsoft.com/office/drawing/2014/main" id="{80879DF8-9526-92CF-8230-C70EF354ED4F}"/>
              </a:ext>
            </a:extLst>
          </p:cNvPr>
          <p:cNvSpPr>
            <a:spLocks noGrp="1"/>
          </p:cNvSpPr>
          <p:nvPr>
            <p:ph type="dt" sz="half" idx="10"/>
          </p:nvPr>
        </p:nvSpPr>
        <p:spPr/>
        <p:txBody>
          <a:bodyPr/>
          <a:lstStyle/>
          <a:p>
            <a:r>
              <a:rPr lang="en-US" altLang="zh-CN"/>
              <a:t>03/12/2025</a:t>
            </a:r>
          </a:p>
        </p:txBody>
      </p:sp>
      <p:sp>
        <p:nvSpPr>
          <p:cNvPr id="22" name="Footer Placeholder 21">
            <a:extLst>
              <a:ext uri="{FF2B5EF4-FFF2-40B4-BE49-F238E27FC236}">
                <a16:creationId xmlns:a16="http://schemas.microsoft.com/office/drawing/2014/main" id="{B07FD68B-1AD6-101F-D3DE-DAF3C92CBEB4}"/>
              </a:ext>
            </a:extLst>
          </p:cNvPr>
          <p:cNvSpPr>
            <a:spLocks noGrp="1"/>
          </p:cNvSpPr>
          <p:nvPr>
            <p:ph type="ftr" sz="quarter" idx="11"/>
          </p:nvPr>
        </p:nvSpPr>
        <p:spPr/>
        <p:txBody>
          <a:bodyPr/>
          <a:lstStyle/>
          <a:p>
            <a:r>
              <a:rPr lang="en-US" altLang="zh-CN"/>
              <a:t>Sample Footer Text</a:t>
            </a:r>
          </a:p>
        </p:txBody>
      </p:sp>
      <p:sp>
        <p:nvSpPr>
          <p:cNvPr id="23" name="Slide Number Placeholder 22">
            <a:extLst>
              <a:ext uri="{FF2B5EF4-FFF2-40B4-BE49-F238E27FC236}">
                <a16:creationId xmlns:a16="http://schemas.microsoft.com/office/drawing/2014/main" id="{21AC2A36-7979-BA48-54B9-95E1A6C40512}"/>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8" name="Freeform 3">
            <a:extLst>
              <a:ext uri="{FF2B5EF4-FFF2-40B4-BE49-F238E27FC236}">
                <a16:creationId xmlns:a16="http://schemas.microsoft.com/office/drawing/2014/main" id="{5ABBDD1E-8CA9-5C8B-14F1-96A2532D5369}"/>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9DB0A1A7-C301-36DF-8F7A-18719CBF069D}"/>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A355DAF5-28E4-5925-6DA3-38CCBA1F4848}"/>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11D44271-EF1F-8303-4243-8A72DF6D0FED}"/>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8653882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a:prstGeom prst="rect">
            <a:avLst/>
          </a:prstGeom>
        </p:spPr>
        <p:txBody>
          <a:bodyPr anchor="ctr">
            <a:normAutofit/>
          </a:bodyPr>
          <a:lstStyle>
            <a:lvl1pPr>
              <a:defRPr sz="2400"/>
            </a:lvl1pPr>
          </a:lstStyle>
          <a:p>
            <a:r>
              <a:rPr lang="en-US"/>
              <a:t>Click to edit Master title style</a:t>
            </a:r>
          </a:p>
        </p:txBody>
      </p:sp>
      <p:sp>
        <p:nvSpPr>
          <p:cNvPr id="4" name="Content Placeholder 6">
            <a:extLst>
              <a:ext uri="{FF2B5EF4-FFF2-40B4-BE49-F238E27FC236}">
                <a16:creationId xmlns:a16="http://schemas.microsoft.com/office/drawing/2014/main" id="{49B89C60-EF19-F6F1-7257-C0BC3472E629}"/>
              </a:ext>
            </a:extLst>
          </p:cNvPr>
          <p:cNvSpPr>
            <a:spLocks noGrp="1"/>
          </p:cNvSpPr>
          <p:nvPr>
            <p:ph sz="quarter" idx="18"/>
          </p:nvPr>
        </p:nvSpPr>
        <p:spPr>
          <a:xfrm>
            <a:off x="333375" y="190500"/>
            <a:ext cx="11525250" cy="5938838"/>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1B5C6FA2-90C7-08DA-BDF0-89E45ACA1D24}"/>
              </a:ext>
            </a:extLst>
          </p:cNvPr>
          <p:cNvSpPr>
            <a:spLocks noGrp="1"/>
          </p:cNvSpPr>
          <p:nvPr>
            <p:ph type="dt" sz="half" idx="10"/>
          </p:nvPr>
        </p:nvSpPr>
        <p:spPr/>
        <p:txBody>
          <a:bodyPr/>
          <a:lstStyle/>
          <a:p>
            <a:r>
              <a:rPr lang="en-US" altLang="zh-CN"/>
              <a:t>03/12/2025</a:t>
            </a:r>
          </a:p>
        </p:txBody>
      </p:sp>
      <p:sp>
        <p:nvSpPr>
          <p:cNvPr id="11" name="Footer Placeholder 10">
            <a:extLst>
              <a:ext uri="{FF2B5EF4-FFF2-40B4-BE49-F238E27FC236}">
                <a16:creationId xmlns:a16="http://schemas.microsoft.com/office/drawing/2014/main" id="{7BBD8900-DDD8-D599-6C12-EA7E08042D9C}"/>
              </a:ext>
            </a:extLst>
          </p:cNvPr>
          <p:cNvSpPr>
            <a:spLocks noGrp="1"/>
          </p:cNvSpPr>
          <p:nvPr>
            <p:ph type="ftr" sz="quarter" idx="11"/>
          </p:nvPr>
        </p:nvSpPr>
        <p:spPr/>
        <p:txBody>
          <a:bodyPr/>
          <a:lstStyle/>
          <a:p>
            <a:r>
              <a:rPr lang="en-US" altLang="zh-CN"/>
              <a:t>Sample Footer Text</a:t>
            </a:r>
          </a:p>
        </p:txBody>
      </p:sp>
      <p:sp>
        <p:nvSpPr>
          <p:cNvPr id="12" name="Slide Number Placeholder 11">
            <a:extLst>
              <a:ext uri="{FF2B5EF4-FFF2-40B4-BE49-F238E27FC236}">
                <a16:creationId xmlns:a16="http://schemas.microsoft.com/office/drawing/2014/main" id="{41585E52-E701-4675-88B0-9E59E89AD1CD}"/>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24185560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8"/>
            <a:ext cx="10504000" cy="848979"/>
          </a:xfrm>
          <a:prstGeom prst="rect">
            <a:avLst/>
          </a:prstGeom>
        </p:spPr>
        <p:txBody>
          <a:bodyPr lIns="0" tIns="0" rIns="0" bIns="0">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25D99071-8469-2F9D-85C7-754982317105}"/>
              </a:ext>
            </a:extLst>
          </p:cNvPr>
          <p:cNvSpPr>
            <a:spLocks noGrp="1"/>
          </p:cNvSpPr>
          <p:nvPr>
            <p:ph sz="quarter" idx="18"/>
          </p:nvPr>
        </p:nvSpPr>
        <p:spPr>
          <a:xfrm>
            <a:off x="844001" y="1876425"/>
            <a:ext cx="10504000" cy="4067174"/>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17">
            <a:extLst>
              <a:ext uri="{FF2B5EF4-FFF2-40B4-BE49-F238E27FC236}">
                <a16:creationId xmlns:a16="http://schemas.microsoft.com/office/drawing/2014/main" id="{5433F8CD-8B1C-F759-42F9-3B3374AA767D}"/>
              </a:ext>
            </a:extLst>
          </p:cNvPr>
          <p:cNvSpPr>
            <a:spLocks noGrp="1"/>
          </p:cNvSpPr>
          <p:nvPr>
            <p:ph type="dt" sz="half" idx="10"/>
          </p:nvPr>
        </p:nvSpPr>
        <p:spPr/>
        <p:txBody>
          <a:bodyPr/>
          <a:lstStyle/>
          <a:p>
            <a:r>
              <a:rPr lang="en-US" altLang="zh-CN"/>
              <a:t>03/12/2025</a:t>
            </a:r>
          </a:p>
        </p:txBody>
      </p:sp>
      <p:sp>
        <p:nvSpPr>
          <p:cNvPr id="19" name="Footer Placeholder 18">
            <a:extLst>
              <a:ext uri="{FF2B5EF4-FFF2-40B4-BE49-F238E27FC236}">
                <a16:creationId xmlns:a16="http://schemas.microsoft.com/office/drawing/2014/main" id="{7B3DFB43-803E-641F-E9EF-8CD3098DE4A6}"/>
              </a:ext>
            </a:extLst>
          </p:cNvPr>
          <p:cNvSpPr>
            <a:spLocks noGrp="1"/>
          </p:cNvSpPr>
          <p:nvPr>
            <p:ph type="ftr" sz="quarter" idx="11"/>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CFD39A52-5EC5-CA59-5294-453476F7F89E}"/>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8" name="Freeform 3">
            <a:extLst>
              <a:ext uri="{FF2B5EF4-FFF2-40B4-BE49-F238E27FC236}">
                <a16:creationId xmlns:a16="http://schemas.microsoft.com/office/drawing/2014/main" id="{0E0B388F-0FE0-B6D7-F2BC-FC99409AC3CE}"/>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51DEDEB4-48CF-C1E9-4407-F0CABC147721}"/>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891DE7FF-C57C-1CD5-FF97-087CC77A1A12}"/>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F6627F8D-557C-C989-6B73-4EC3FE6F5DEE}"/>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7900314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385975"/>
            <a:ext cx="4325112" cy="2454796"/>
          </a:xfrm>
          <a:prstGeom prst="rect">
            <a:avLst/>
          </a:prstGeom>
        </p:spPr>
        <p:txBody>
          <a:bodyPr lIns="0" tIns="0" rIns="0" bIns="0" anchor="ctr">
            <a:normAutofit/>
          </a:bodyPr>
          <a:lstStyle>
            <a:lvl1pPr>
              <a:defRPr sz="3600"/>
            </a:lvl1pPr>
          </a:lstStyle>
          <a:p>
            <a:r>
              <a:rPr lang="en-US"/>
              <a:t>Click to edit Master title style</a:t>
            </a:r>
          </a:p>
        </p:txBody>
      </p:sp>
      <p:sp>
        <p:nvSpPr>
          <p:cNvPr id="3" name="Content Placeholder 6">
            <a:extLst>
              <a:ext uri="{FF2B5EF4-FFF2-40B4-BE49-F238E27FC236}">
                <a16:creationId xmlns:a16="http://schemas.microsoft.com/office/drawing/2014/main" id="{C56A1C0D-8354-4EBB-BAC5-55B8932C3313}"/>
              </a:ext>
            </a:extLst>
          </p:cNvPr>
          <p:cNvSpPr>
            <a:spLocks noGrp="1"/>
          </p:cNvSpPr>
          <p:nvPr>
            <p:ph sz="quarter" idx="18"/>
          </p:nvPr>
        </p:nvSpPr>
        <p:spPr>
          <a:xfrm>
            <a:off x="5667375" y="2385975"/>
            <a:ext cx="5680626" cy="2454796"/>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17">
            <a:extLst>
              <a:ext uri="{FF2B5EF4-FFF2-40B4-BE49-F238E27FC236}">
                <a16:creationId xmlns:a16="http://schemas.microsoft.com/office/drawing/2014/main" id="{2CB2F7E1-9F23-D397-D992-8D69FD51E197}"/>
              </a:ext>
            </a:extLst>
          </p:cNvPr>
          <p:cNvSpPr>
            <a:spLocks noGrp="1"/>
          </p:cNvSpPr>
          <p:nvPr>
            <p:ph type="dt" sz="half" idx="14"/>
          </p:nvPr>
        </p:nvSpPr>
        <p:spPr/>
        <p:txBody>
          <a:bodyPr/>
          <a:lstStyle/>
          <a:p>
            <a:r>
              <a:rPr lang="en-US" altLang="zh-CN"/>
              <a:t>03/12/2025</a:t>
            </a:r>
          </a:p>
        </p:txBody>
      </p:sp>
      <p:sp>
        <p:nvSpPr>
          <p:cNvPr id="19" name="Footer Placeholder 18">
            <a:extLst>
              <a:ext uri="{FF2B5EF4-FFF2-40B4-BE49-F238E27FC236}">
                <a16:creationId xmlns:a16="http://schemas.microsoft.com/office/drawing/2014/main" id="{4CA2385B-8506-2D5D-F07B-2E09284ADDE4}"/>
              </a:ext>
            </a:extLst>
          </p:cNvPr>
          <p:cNvSpPr>
            <a:spLocks noGrp="1"/>
          </p:cNvSpPr>
          <p:nvPr>
            <p:ph type="ftr" sz="quarter" idx="15"/>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0368BEC8-7387-5B4D-7CCA-4C8B0CE33374}"/>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28" name="Freeform 3">
            <a:extLst>
              <a:ext uri="{FF2B5EF4-FFF2-40B4-BE49-F238E27FC236}">
                <a16:creationId xmlns:a16="http://schemas.microsoft.com/office/drawing/2014/main" id="{95E810B7-3620-D906-C0C4-97BC02CE69E7}"/>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F1124C05-E6B0-DDED-8F57-17508F5D8A42}"/>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AC47281E-14E9-4F7A-156F-6A77FE744924}"/>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AFCD36A2-457D-5843-DE05-EAE43B17DB99}"/>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171543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a:prstGeom prst="rect">
            <a:avLst/>
          </a:prstGeom>
        </p:spPr>
        <p:txBody>
          <a:bodyPr lIns="0" tIns="0" rIns="0" bIns="0">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6513B916-63AB-A388-7882-766F60A6E4BE}"/>
              </a:ext>
            </a:extLst>
          </p:cNvPr>
          <p:cNvSpPr>
            <a:spLocks noGrp="1"/>
          </p:cNvSpPr>
          <p:nvPr>
            <p:ph sz="quarter" idx="18"/>
          </p:nvPr>
        </p:nvSpPr>
        <p:spPr>
          <a:xfrm>
            <a:off x="5200649" y="2258568"/>
            <a:ext cx="6147351" cy="3557016"/>
          </a:xfrm>
        </p:spPr>
        <p:txBody>
          <a:bodyPr lIns="0" tIns="0" rIns="0" bIns="0" anchor="b">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EEE22DB2-1C39-84E4-0FE0-A2F296AF5071}"/>
              </a:ext>
            </a:extLst>
          </p:cNvPr>
          <p:cNvSpPr>
            <a:spLocks noGrp="1"/>
          </p:cNvSpPr>
          <p:nvPr>
            <p:ph type="dt" sz="half" idx="14"/>
          </p:nvPr>
        </p:nvSpPr>
        <p:spPr/>
        <p:txBody>
          <a:bodyPr/>
          <a:lstStyle/>
          <a:p>
            <a:r>
              <a:rPr lang="en-US" altLang="zh-CN"/>
              <a:t>03/12/2025</a:t>
            </a:r>
          </a:p>
        </p:txBody>
      </p:sp>
      <p:sp>
        <p:nvSpPr>
          <p:cNvPr id="7" name="Footer Placeholder 6">
            <a:extLst>
              <a:ext uri="{FF2B5EF4-FFF2-40B4-BE49-F238E27FC236}">
                <a16:creationId xmlns:a16="http://schemas.microsoft.com/office/drawing/2014/main" id="{4EDD7F3D-2965-DB48-7373-4FBBF68B0A10}"/>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21BDB344-D893-6274-41D1-D5E6DA9282DA}"/>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30682207-BEA6-1CC7-B6FF-820FE21D9838}"/>
              </a:ext>
              <a:ext uri="{C183D7F6-B498-43B3-948B-1728B52AA6E4}">
                <adec:decorative xmlns:adec="http://schemas.microsoft.com/office/drawing/2017/decorative" val="1"/>
              </a:ext>
            </a:extLst>
          </p:cNvPr>
          <p:cNvSpPr/>
          <p:nvPr userDrawn="1"/>
        </p:nvSpPr>
        <p:spPr>
          <a:xfrm rot="10800000" flipH="1">
            <a:off x="11790806" y="0"/>
            <a:ext cx="401193" cy="39773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001EA4F1-77C1-276D-08ED-B686A2670582}"/>
              </a:ext>
              <a:ext uri="{C183D7F6-B498-43B3-948B-1728B52AA6E4}">
                <adec:decorative xmlns:adec="http://schemas.microsoft.com/office/drawing/2017/decorative" val="1"/>
              </a:ext>
            </a:extLst>
          </p:cNvPr>
          <p:cNvSpPr/>
          <p:nvPr userDrawn="1"/>
        </p:nvSpPr>
        <p:spPr>
          <a:xfrm rot="10800000" flipH="1">
            <a:off x="11392033" y="397734"/>
            <a:ext cx="399377" cy="40026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9" name="Freeform 3">
            <a:extLst>
              <a:ext uri="{FF2B5EF4-FFF2-40B4-BE49-F238E27FC236}">
                <a16:creationId xmlns:a16="http://schemas.microsoft.com/office/drawing/2014/main" id="{14B00C23-DE19-2EC5-068B-4FBE8A2E4420}"/>
              </a:ext>
              <a:ext uri="{C183D7F6-B498-43B3-948B-1728B52AA6E4}">
                <adec:decorative xmlns:adec="http://schemas.microsoft.com/office/drawing/2017/decorative" val="1"/>
              </a:ext>
            </a:extLst>
          </p:cNvPr>
          <p:cNvSpPr/>
          <p:nvPr userDrawn="1"/>
        </p:nvSpPr>
        <p:spPr>
          <a:xfrm rot="10800000" flipH="1">
            <a:off x="10992050" y="0"/>
            <a:ext cx="401193" cy="39773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0" name="Freeform 16">
            <a:extLst>
              <a:ext uri="{FF2B5EF4-FFF2-40B4-BE49-F238E27FC236}">
                <a16:creationId xmlns:a16="http://schemas.microsoft.com/office/drawing/2014/main" id="{67A03CBB-1F42-A2CB-AE12-A7B11C168A57}"/>
              </a:ext>
              <a:ext uri="{C183D7F6-B498-43B3-948B-1728B52AA6E4}">
                <adec:decorative xmlns:adec="http://schemas.microsoft.com/office/drawing/2017/decorative" val="1"/>
              </a:ext>
            </a:extLst>
          </p:cNvPr>
          <p:cNvSpPr/>
          <p:nvPr userDrawn="1"/>
        </p:nvSpPr>
        <p:spPr>
          <a:xfrm rot="10800000" flipH="1">
            <a:off x="11790806" y="797994"/>
            <a:ext cx="399377" cy="40026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8859742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1109587"/>
            <a:ext cx="4145582" cy="4638825"/>
          </a:xfrm>
          <a:prstGeom prst="rect">
            <a:avLst/>
          </a:prstGeom>
        </p:spPr>
        <p:txBody>
          <a:bodyPr lIns="0" tIns="0" rIns="0" bIns="0" anchor="ctr">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CE45B5BB-1826-D3AB-22C7-5A160F6D1073}"/>
              </a:ext>
            </a:extLst>
          </p:cNvPr>
          <p:cNvSpPr>
            <a:spLocks noGrp="1"/>
          </p:cNvSpPr>
          <p:nvPr>
            <p:ph sz="quarter" idx="18"/>
          </p:nvPr>
        </p:nvSpPr>
        <p:spPr>
          <a:xfrm>
            <a:off x="5219699" y="1109587"/>
            <a:ext cx="6128301" cy="4638825"/>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5043427F-794A-5F66-49D6-54CFCA2913A5}"/>
              </a:ext>
            </a:extLst>
          </p:cNvPr>
          <p:cNvSpPr>
            <a:spLocks noGrp="1"/>
          </p:cNvSpPr>
          <p:nvPr>
            <p:ph type="dt" sz="half" idx="14"/>
          </p:nvPr>
        </p:nvSpPr>
        <p:spPr/>
        <p:txBody>
          <a:bodyPr/>
          <a:lstStyle/>
          <a:p>
            <a:r>
              <a:rPr lang="en-US" altLang="zh-CN"/>
              <a:t>03/12/2025</a:t>
            </a:r>
          </a:p>
        </p:txBody>
      </p:sp>
      <p:sp>
        <p:nvSpPr>
          <p:cNvPr id="7" name="Footer Placeholder 6">
            <a:extLst>
              <a:ext uri="{FF2B5EF4-FFF2-40B4-BE49-F238E27FC236}">
                <a16:creationId xmlns:a16="http://schemas.microsoft.com/office/drawing/2014/main" id="{F898473E-336E-B13F-2690-DA45206C895F}"/>
              </a:ext>
            </a:extLst>
          </p:cNvPr>
          <p:cNvSpPr>
            <a:spLocks noGrp="1"/>
          </p:cNvSpPr>
          <p:nvPr>
            <p:ph type="ftr" sz="quarter" idx="15"/>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A63B3D79-D6C0-B872-9C9F-86900C2B6083}"/>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18" name="Freeform 3">
            <a:extLst>
              <a:ext uri="{FF2B5EF4-FFF2-40B4-BE49-F238E27FC236}">
                <a16:creationId xmlns:a16="http://schemas.microsoft.com/office/drawing/2014/main" id="{FF662FE3-8DEC-6672-AB7C-3EB25539D787}"/>
              </a:ext>
              <a:ext uri="{C183D7F6-B498-43B3-948B-1728B52AA6E4}">
                <adec:decorative xmlns:adec="http://schemas.microsoft.com/office/drawing/2017/decorative" val="1"/>
              </a:ext>
            </a:extLst>
          </p:cNvPr>
          <p:cNvSpPr/>
          <p:nvPr userDrawn="1"/>
        </p:nvSpPr>
        <p:spPr>
          <a:xfrm rot="10800000">
            <a:off x="-2" y="0"/>
            <a:ext cx="431229" cy="4275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9" name="Freeform 16">
            <a:extLst>
              <a:ext uri="{FF2B5EF4-FFF2-40B4-BE49-F238E27FC236}">
                <a16:creationId xmlns:a16="http://schemas.microsoft.com/office/drawing/2014/main" id="{4FE3D795-418D-1CFF-7D7B-61B86794722C}"/>
              </a:ext>
              <a:ext uri="{C183D7F6-B498-43B3-948B-1728B52AA6E4}">
                <adec:decorative xmlns:adec="http://schemas.microsoft.com/office/drawing/2017/decorative" val="1"/>
              </a:ext>
            </a:extLst>
          </p:cNvPr>
          <p:cNvSpPr/>
          <p:nvPr userDrawn="1"/>
        </p:nvSpPr>
        <p:spPr>
          <a:xfrm rot="10800000">
            <a:off x="430578" y="427511"/>
            <a:ext cx="429278" cy="430227"/>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0" name="Freeform 3">
            <a:extLst>
              <a:ext uri="{FF2B5EF4-FFF2-40B4-BE49-F238E27FC236}">
                <a16:creationId xmlns:a16="http://schemas.microsoft.com/office/drawing/2014/main" id="{49AF0560-4C26-5021-7336-24E0BBFD9F54}"/>
              </a:ext>
              <a:ext uri="{C183D7F6-B498-43B3-948B-1728B52AA6E4}">
                <adec:decorative xmlns:adec="http://schemas.microsoft.com/office/drawing/2017/decorative" val="1"/>
              </a:ext>
            </a:extLst>
          </p:cNvPr>
          <p:cNvSpPr/>
          <p:nvPr userDrawn="1"/>
        </p:nvSpPr>
        <p:spPr>
          <a:xfrm rot="10800000">
            <a:off x="858556" y="0"/>
            <a:ext cx="431229" cy="4275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1" name="Freeform 16">
            <a:extLst>
              <a:ext uri="{FF2B5EF4-FFF2-40B4-BE49-F238E27FC236}">
                <a16:creationId xmlns:a16="http://schemas.microsoft.com/office/drawing/2014/main" id="{310526FF-AF06-7908-5126-67880AE66EDC}"/>
              </a:ext>
              <a:ext uri="{C183D7F6-B498-43B3-948B-1728B52AA6E4}">
                <adec:decorative xmlns:adec="http://schemas.microsoft.com/office/drawing/2017/decorative" val="1"/>
              </a:ext>
            </a:extLst>
          </p:cNvPr>
          <p:cNvSpPr/>
          <p:nvPr userDrawn="1"/>
        </p:nvSpPr>
        <p:spPr>
          <a:xfrm rot="10800000">
            <a:off x="1950" y="857739"/>
            <a:ext cx="429278" cy="430227"/>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0086447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hasCustomPrompt="1"/>
          </p:nvPr>
        </p:nvSpPr>
        <p:spPr>
          <a:xfrm>
            <a:off x="844000" y="877456"/>
            <a:ext cx="4142232" cy="4940661"/>
          </a:xfrm>
          <a:prstGeom prst="rect">
            <a:avLst/>
          </a:prstGeom>
        </p:spPr>
        <p:txBody>
          <a:bodyPr lIns="0" tIns="0" rIns="0" bIns="0" anchor="ctr">
            <a:normAutofit/>
          </a:bodyPr>
          <a:lstStyle>
            <a:lvl1pPr>
              <a:defRPr sz="3600"/>
            </a:lvl1pPr>
          </a:lstStyle>
          <a:p>
            <a:r>
              <a:rPr lang="en-US"/>
              <a:t>Click to edit Master title style</a:t>
            </a:r>
          </a:p>
        </p:txBody>
      </p:sp>
      <p:sp>
        <p:nvSpPr>
          <p:cNvPr id="4" name="Content Placeholder 6">
            <a:extLst>
              <a:ext uri="{FF2B5EF4-FFF2-40B4-BE49-F238E27FC236}">
                <a16:creationId xmlns:a16="http://schemas.microsoft.com/office/drawing/2014/main" id="{A22D5403-D428-6D60-B735-641C0CE3ACA5}"/>
              </a:ext>
            </a:extLst>
          </p:cNvPr>
          <p:cNvSpPr>
            <a:spLocks noGrp="1"/>
          </p:cNvSpPr>
          <p:nvPr>
            <p:ph sz="quarter" idx="18" hasCustomPrompt="1"/>
          </p:nvPr>
        </p:nvSpPr>
        <p:spPr>
          <a:xfrm>
            <a:off x="5219699" y="877457"/>
            <a:ext cx="6128301" cy="4940660"/>
          </a:xfrm>
        </p:spPr>
        <p:txBody>
          <a:bodyPr lIns="0" tIns="0" rIns="0" bIns="0" anchor="ctr">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5E49FE67-9C10-4AC5-7AE5-D720C34F5C64}"/>
              </a:ext>
            </a:extLst>
          </p:cNvPr>
          <p:cNvSpPr>
            <a:spLocks noGrp="1"/>
          </p:cNvSpPr>
          <p:nvPr>
            <p:ph type="dt" sz="half" idx="14"/>
          </p:nvPr>
        </p:nvSpPr>
        <p:spPr/>
        <p:txBody>
          <a:bodyPr/>
          <a:lstStyle/>
          <a:p>
            <a:r>
              <a:rPr lang="en-US" altLang="zh-CN"/>
              <a:t>03/12/2025</a:t>
            </a:r>
          </a:p>
        </p:txBody>
      </p:sp>
      <p:sp>
        <p:nvSpPr>
          <p:cNvPr id="7" name="Footer Placeholder 6">
            <a:extLst>
              <a:ext uri="{FF2B5EF4-FFF2-40B4-BE49-F238E27FC236}">
                <a16:creationId xmlns:a16="http://schemas.microsoft.com/office/drawing/2014/main" id="{C0F1751D-4268-7C4C-9272-15243170DB29}"/>
              </a:ext>
            </a:extLst>
          </p:cNvPr>
          <p:cNvSpPr>
            <a:spLocks noGrp="1"/>
          </p:cNvSpPr>
          <p:nvPr>
            <p:ph type="ftr" sz="quarter" idx="15"/>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DAE12790-A345-6FB8-B114-DFC78AB292F7}"/>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01788450-E182-A40F-B153-45B57049D0B4}"/>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7A46BB82-91CD-56DD-D57B-19FC1EE1E1E2}"/>
              </a:ext>
              <a:ext uri="{C183D7F6-B498-43B3-948B-1728B52AA6E4}">
                <adec:decorative xmlns:adec="http://schemas.microsoft.com/office/drawing/2017/decorative" val="1"/>
              </a:ext>
            </a:extLst>
          </p:cNvPr>
          <p:cNvSpPr/>
          <p:nvPr userDrawn="1"/>
        </p:nvSpPr>
        <p:spPr>
          <a:xfrm rot="10800000">
            <a:off x="429708"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0" name="Freeform 3">
            <a:extLst>
              <a:ext uri="{FF2B5EF4-FFF2-40B4-BE49-F238E27FC236}">
                <a16:creationId xmlns:a16="http://schemas.microsoft.com/office/drawing/2014/main" id="{1CC7238A-D2BC-B9DF-D479-D4DBB26BDDA9}"/>
              </a:ext>
              <a:ext uri="{C183D7F6-B498-43B3-948B-1728B52AA6E4}">
                <adec:decorative xmlns:adec="http://schemas.microsoft.com/office/drawing/2017/decorative" val="1"/>
              </a:ext>
            </a:extLst>
          </p:cNvPr>
          <p:cNvSpPr/>
          <p:nvPr userDrawn="1"/>
        </p:nvSpPr>
        <p:spPr>
          <a:xfrm rot="10800000">
            <a:off x="857472"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1" name="Freeform 16">
            <a:extLst>
              <a:ext uri="{FF2B5EF4-FFF2-40B4-BE49-F238E27FC236}">
                <a16:creationId xmlns:a16="http://schemas.microsoft.com/office/drawing/2014/main" id="{F064613E-7729-DDB1-C84F-F320364DC6BE}"/>
              </a:ext>
              <a:ext uri="{C183D7F6-B498-43B3-948B-1728B52AA6E4}">
                <adec:decorative xmlns:adec="http://schemas.microsoft.com/office/drawing/2017/decorative" val="1"/>
              </a:ext>
            </a:extLst>
          </p:cNvPr>
          <p:cNvSpPr/>
          <p:nvPr userDrawn="1"/>
        </p:nvSpPr>
        <p:spPr>
          <a:xfrm rot="10800000">
            <a:off x="11334527" y="0"/>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2" name="Freeform 3">
            <a:extLst>
              <a:ext uri="{FF2B5EF4-FFF2-40B4-BE49-F238E27FC236}">
                <a16:creationId xmlns:a16="http://schemas.microsoft.com/office/drawing/2014/main" id="{A432B79C-CB19-6360-5BA9-72FBDF13C4A8}"/>
              </a:ext>
              <a:ext uri="{C183D7F6-B498-43B3-948B-1728B52AA6E4}">
                <adec:decorative xmlns:adec="http://schemas.microsoft.com/office/drawing/2017/decorative" val="1"/>
              </a:ext>
            </a:extLst>
          </p:cNvPr>
          <p:cNvSpPr/>
          <p:nvPr userDrawn="1"/>
        </p:nvSpPr>
        <p:spPr>
          <a:xfrm rot="10800000">
            <a:off x="11762291" y="42271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6484743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4000" y="831919"/>
            <a:ext cx="3494314" cy="5194161"/>
          </a:xfrm>
          <a:prstGeom prst="rect">
            <a:avLst/>
          </a:prstGeom>
        </p:spPr>
        <p:txBody>
          <a:bodyPr lIns="0" tIns="0" rIns="0" bIns="0" anchor="b">
            <a:normAutofit/>
          </a:bodyPr>
          <a:lstStyle>
            <a:lvl1pPr>
              <a:defRPr sz="3200"/>
            </a:lvl1pPr>
          </a:lstStyle>
          <a:p>
            <a:r>
              <a:rPr lang="en-US"/>
              <a:t>Click to edit Master title style</a:t>
            </a:r>
          </a:p>
        </p:txBody>
      </p:sp>
      <p:sp>
        <p:nvSpPr>
          <p:cNvPr id="4" name="Content Placeholder 6">
            <a:extLst>
              <a:ext uri="{FF2B5EF4-FFF2-40B4-BE49-F238E27FC236}">
                <a16:creationId xmlns:a16="http://schemas.microsoft.com/office/drawing/2014/main" id="{A9B5BB62-1676-802D-28CA-B06F5C2C949C}"/>
              </a:ext>
            </a:extLst>
          </p:cNvPr>
          <p:cNvSpPr>
            <a:spLocks noGrp="1"/>
          </p:cNvSpPr>
          <p:nvPr>
            <p:ph sz="quarter" idx="18"/>
          </p:nvPr>
        </p:nvSpPr>
        <p:spPr>
          <a:xfrm>
            <a:off x="4619625" y="831918"/>
            <a:ext cx="6728375" cy="5171363"/>
          </a:xfrm>
        </p:spPr>
        <p:txBody>
          <a:bodyPr lIns="0" tIns="0" rIns="0" bIns="0" anchor="b">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Date Placeholder 17">
            <a:extLst>
              <a:ext uri="{FF2B5EF4-FFF2-40B4-BE49-F238E27FC236}">
                <a16:creationId xmlns:a16="http://schemas.microsoft.com/office/drawing/2014/main" id="{8B616CCD-D701-115B-BB1B-C182994067B8}"/>
              </a:ext>
            </a:extLst>
          </p:cNvPr>
          <p:cNvSpPr>
            <a:spLocks noGrp="1"/>
          </p:cNvSpPr>
          <p:nvPr>
            <p:ph type="dt" sz="half" idx="14"/>
          </p:nvPr>
        </p:nvSpPr>
        <p:spPr/>
        <p:txBody>
          <a:bodyPr/>
          <a:lstStyle/>
          <a:p>
            <a:r>
              <a:rPr lang="en-US" altLang="zh-CN"/>
              <a:t>03/12/2025</a:t>
            </a:r>
          </a:p>
        </p:txBody>
      </p:sp>
      <p:sp>
        <p:nvSpPr>
          <p:cNvPr id="19" name="Footer Placeholder 18">
            <a:extLst>
              <a:ext uri="{FF2B5EF4-FFF2-40B4-BE49-F238E27FC236}">
                <a16:creationId xmlns:a16="http://schemas.microsoft.com/office/drawing/2014/main" id="{AF643B98-6E2D-806D-A578-B5CF198C6AA9}"/>
              </a:ext>
            </a:extLst>
          </p:cNvPr>
          <p:cNvSpPr>
            <a:spLocks noGrp="1"/>
          </p:cNvSpPr>
          <p:nvPr>
            <p:ph type="ftr" sz="quarter" idx="15"/>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DB716E9F-8D35-9090-39B7-A4E34B7FF904}"/>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E997D301-30B0-BF10-46FB-ADBABF36D227}"/>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53196826-9F2A-FE50-5F19-F64F9F72AEC1}"/>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1" name="Freeform 3">
            <a:extLst>
              <a:ext uri="{FF2B5EF4-FFF2-40B4-BE49-F238E27FC236}">
                <a16:creationId xmlns:a16="http://schemas.microsoft.com/office/drawing/2014/main" id="{33EA388E-880F-C7E5-E2E5-D90A7662F013}"/>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F63E94EF-2901-1535-5D14-9F1233BF2B50}"/>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898012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8008" y="854239"/>
            <a:ext cx="7876287" cy="3592629"/>
          </a:xfrm>
          <a:prstGeom prst="rect">
            <a:avLst/>
          </a:prstGeom>
        </p:spPr>
        <p:txBody>
          <a:bodyPr lIns="0" tIns="0" rIns="0" bIns="0" anchor="b">
            <a:normAutofit/>
          </a:bodyPr>
          <a:lstStyle>
            <a:lvl1pPr algn="l">
              <a:defRPr sz="5200">
                <a:solidFill>
                  <a:schemeClr val="accent1">
                    <a:lumMod val="75000"/>
                  </a:schemeClr>
                </a:solidFill>
              </a:defRPr>
            </a:lvl1pPr>
          </a:lstStyle>
          <a:p>
            <a:r>
              <a:rPr lang="en-US"/>
              <a:t>Click to edit Master title style</a:t>
            </a:r>
          </a:p>
        </p:txBody>
      </p:sp>
      <p:sp>
        <p:nvSpPr>
          <p:cNvPr id="13" name="Subtitle 2">
            <a:extLst>
              <a:ext uri="{FF2B5EF4-FFF2-40B4-BE49-F238E27FC236}">
                <a16:creationId xmlns:a16="http://schemas.microsoft.com/office/drawing/2014/main" id="{94983704-B583-1052-563A-B53363B74BD0}"/>
              </a:ext>
            </a:extLst>
          </p:cNvPr>
          <p:cNvSpPr>
            <a:spLocks noGrp="1"/>
          </p:cNvSpPr>
          <p:nvPr>
            <p:ph type="subTitle" idx="1"/>
          </p:nvPr>
        </p:nvSpPr>
        <p:spPr>
          <a:xfrm>
            <a:off x="660399" y="4540250"/>
            <a:ext cx="7833895" cy="869950"/>
          </a:xfrm>
        </p:spPr>
        <p:txBody>
          <a:bodyPr lIns="0" tIns="0" rIns="0" bIns="0">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20" name="Text Placeholder 5">
            <a:extLst>
              <a:ext uri="{FF2B5EF4-FFF2-40B4-BE49-F238E27FC236}">
                <a16:creationId xmlns:a16="http://schemas.microsoft.com/office/drawing/2014/main" id="{D4DABCCA-E2E8-7FB3-9E94-2D5CBC433A81}"/>
              </a:ext>
            </a:extLst>
          </p:cNvPr>
          <p:cNvSpPr>
            <a:spLocks noGrp="1"/>
          </p:cNvSpPr>
          <p:nvPr>
            <p:ph type="body" sz="quarter" idx="26" hasCustomPrompt="1"/>
          </p:nvPr>
        </p:nvSpPr>
        <p:spPr>
          <a:xfrm>
            <a:off x="660400" y="5731072"/>
            <a:ext cx="2127250" cy="266700"/>
          </a:xfrm>
        </p:spPr>
        <p:txBody>
          <a:bodyPr lIns="0" tIns="0" rIns="0" bIns="0">
            <a:noAutofit/>
          </a:bodyPr>
          <a:lstStyle>
            <a:lvl1pPr marL="0" indent="0" algn="l">
              <a:buFontTx/>
              <a:buNone/>
              <a:defRPr sz="1600"/>
            </a:lvl1pPr>
            <a:lvl2pPr>
              <a:defRPr sz="1600"/>
            </a:lvl2pPr>
            <a:lvl3pPr>
              <a:defRPr sz="1600"/>
            </a:lvl3pPr>
            <a:lvl4pPr>
              <a:defRPr sz="1600"/>
            </a:lvl4pPr>
            <a:lvl5pPr>
              <a:defRPr sz="1600"/>
            </a:lvl5pPr>
          </a:lstStyle>
          <a:p>
            <a:pPr algn="l">
              <a:lnSpc>
                <a:spcPct val="120000"/>
              </a:lnSpc>
            </a:pPr>
            <a:r>
              <a:rPr lang="en-US" altLang="zh-CN" sz="1600"/>
              <a:t>Presenter Name</a:t>
            </a:r>
          </a:p>
        </p:txBody>
      </p:sp>
      <p:sp>
        <p:nvSpPr>
          <p:cNvPr id="7" name="Date Placeholder 6">
            <a:extLst>
              <a:ext uri="{FF2B5EF4-FFF2-40B4-BE49-F238E27FC236}">
                <a16:creationId xmlns:a16="http://schemas.microsoft.com/office/drawing/2014/main" id="{19560C90-A64D-EA57-C250-7F6B5C622C71}"/>
              </a:ext>
            </a:extLst>
          </p:cNvPr>
          <p:cNvSpPr>
            <a:spLocks noGrp="1"/>
          </p:cNvSpPr>
          <p:nvPr>
            <p:ph type="dt" sz="half" idx="10"/>
          </p:nvPr>
        </p:nvSpPr>
        <p:spPr/>
        <p:txBody>
          <a:bodyPr/>
          <a:lstStyle/>
          <a:p>
            <a:r>
              <a:rPr lang="en-US" altLang="zh-CN"/>
              <a:t>03/12/2025</a:t>
            </a:r>
          </a:p>
        </p:txBody>
      </p:sp>
      <p:sp>
        <p:nvSpPr>
          <p:cNvPr id="8" name="Footer Placeholder 7">
            <a:extLst>
              <a:ext uri="{FF2B5EF4-FFF2-40B4-BE49-F238E27FC236}">
                <a16:creationId xmlns:a16="http://schemas.microsoft.com/office/drawing/2014/main" id="{DFE744C9-267E-88FA-6A9B-D9965A1CE489}"/>
              </a:ext>
            </a:extLst>
          </p:cNvPr>
          <p:cNvSpPr>
            <a:spLocks noGrp="1"/>
          </p:cNvSpPr>
          <p:nvPr>
            <p:ph type="ftr" sz="quarter" idx="11"/>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E6A68B97-7F5A-074A-AA5F-405C1C9A90B2}"/>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2" name="Freeform 3">
            <a:extLst>
              <a:ext uri="{FF2B5EF4-FFF2-40B4-BE49-F238E27FC236}">
                <a16:creationId xmlns:a16="http://schemas.microsoft.com/office/drawing/2014/main" id="{92430EE9-AA9B-55F5-E9EB-2477BBEC54CD}"/>
              </a:ext>
              <a:ext uri="{C183D7F6-B498-43B3-948B-1728B52AA6E4}">
                <adec:decorative xmlns:adec="http://schemas.microsoft.com/office/drawing/2017/decorative" val="1"/>
              </a:ext>
            </a:extLst>
          </p:cNvPr>
          <p:cNvSpPr/>
          <p:nvPr userDrawn="1"/>
        </p:nvSpPr>
        <p:spPr>
          <a:xfrm>
            <a:off x="9176786" y="1352403"/>
            <a:ext cx="2338939" cy="415319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C7710BA9-6D74-7E0A-A6C5-03915DAC3E7F}"/>
              </a:ext>
              <a:ext uri="{C183D7F6-B498-43B3-948B-1728B52AA6E4}">
                <adec:decorative xmlns:adec="http://schemas.microsoft.com/office/drawing/2017/decorative" val="1"/>
              </a:ext>
            </a:extLst>
          </p:cNvPr>
          <p:cNvSpPr/>
          <p:nvPr userDrawn="1"/>
        </p:nvSpPr>
        <p:spPr>
          <a:xfrm>
            <a:off x="10675333" y="1772376"/>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5" name="Freeform 16">
            <a:extLst>
              <a:ext uri="{FF2B5EF4-FFF2-40B4-BE49-F238E27FC236}">
                <a16:creationId xmlns:a16="http://schemas.microsoft.com/office/drawing/2014/main" id="{71C9C084-8011-DA6C-04F3-93DAB6DE0C24}"/>
              </a:ext>
              <a:ext uri="{C183D7F6-B498-43B3-948B-1728B52AA6E4}">
                <adec:decorative xmlns:adec="http://schemas.microsoft.com/office/drawing/2017/decorative" val="1"/>
              </a:ext>
            </a:extLst>
          </p:cNvPr>
          <p:cNvSpPr/>
          <p:nvPr userDrawn="1"/>
        </p:nvSpPr>
        <p:spPr>
          <a:xfrm flipH="1">
            <a:off x="8751830" y="4622442"/>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16">
            <a:extLst>
              <a:ext uri="{FF2B5EF4-FFF2-40B4-BE49-F238E27FC236}">
                <a16:creationId xmlns:a16="http://schemas.microsoft.com/office/drawing/2014/main" id="{C3458FEB-30A1-907F-9C24-4DB1C688A6AB}"/>
              </a:ext>
              <a:ext uri="{C183D7F6-B498-43B3-948B-1728B52AA6E4}">
                <adec:decorative xmlns:adec="http://schemas.microsoft.com/office/drawing/2017/decorative" val="1"/>
              </a:ext>
            </a:extLst>
          </p:cNvPr>
          <p:cNvSpPr/>
          <p:nvPr userDrawn="1"/>
        </p:nvSpPr>
        <p:spPr>
          <a:xfrm flipH="1">
            <a:off x="9172026" y="4622442"/>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
        <p:nvSpPr>
          <p:cNvPr id="27" name="Freeform 16">
            <a:extLst>
              <a:ext uri="{FF2B5EF4-FFF2-40B4-BE49-F238E27FC236}">
                <a16:creationId xmlns:a16="http://schemas.microsoft.com/office/drawing/2014/main" id="{A4B7D57A-D0D1-0C35-57C7-0CBB2D3DD98E}"/>
              </a:ext>
              <a:ext uri="{C183D7F6-B498-43B3-948B-1728B52AA6E4}">
                <adec:decorative xmlns:adec="http://schemas.microsoft.com/office/drawing/2017/decorative" val="1"/>
              </a:ext>
            </a:extLst>
          </p:cNvPr>
          <p:cNvSpPr/>
          <p:nvPr userDrawn="1"/>
        </p:nvSpPr>
        <p:spPr>
          <a:xfrm>
            <a:off x="11095529" y="1352403"/>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33033710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087669" y="1028700"/>
            <a:ext cx="5783531" cy="2564100"/>
          </a:xfrm>
          <a:prstGeom prst="rect">
            <a:avLst/>
          </a:prstGeom>
        </p:spPr>
        <p:txBody>
          <a:bodyPr lIns="0" tIns="0" rIns="0" bIns="0" anchor="b">
            <a:normAutofit/>
          </a:bodyPr>
          <a:lstStyle>
            <a:lvl1pPr>
              <a:defRPr sz="3600">
                <a:solidFill>
                  <a:schemeClr val="accent1">
                    <a:lumMod val="75000"/>
                  </a:schemeClr>
                </a:solidFill>
              </a:defRPr>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660400" y="1884089"/>
            <a:ext cx="3710549" cy="3617923"/>
          </a:xfrm>
        </p:spPr>
        <p:txBody>
          <a:bodyPr/>
          <a:lstStyle/>
          <a:p>
            <a:endParaRPr lang="en-US"/>
          </a:p>
        </p:txBody>
      </p:sp>
      <p:sp>
        <p:nvSpPr>
          <p:cNvPr id="3" name="Content Placeholder 6">
            <a:extLst>
              <a:ext uri="{FF2B5EF4-FFF2-40B4-BE49-F238E27FC236}">
                <a16:creationId xmlns:a16="http://schemas.microsoft.com/office/drawing/2014/main" id="{BCEA338A-52D9-0816-CAB3-FE7C85C1B6E4}"/>
              </a:ext>
            </a:extLst>
          </p:cNvPr>
          <p:cNvSpPr>
            <a:spLocks noGrp="1"/>
          </p:cNvSpPr>
          <p:nvPr>
            <p:ph sz="quarter" idx="18"/>
          </p:nvPr>
        </p:nvSpPr>
        <p:spPr>
          <a:xfrm>
            <a:off x="5087669" y="3724275"/>
            <a:ext cx="5783531" cy="2093842"/>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04FCEBF4-A201-29D0-0511-FF3BAD458985}"/>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5CEC21B3-BB52-2743-D2A3-D05704BF4805}"/>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92DFE063-623F-4A4C-D225-E3BC57C2D65D}"/>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23" name="Freeform 3">
            <a:extLst>
              <a:ext uri="{FF2B5EF4-FFF2-40B4-BE49-F238E27FC236}">
                <a16:creationId xmlns:a16="http://schemas.microsoft.com/office/drawing/2014/main" id="{D0761C03-82B7-8061-6D98-03110525E3F4}"/>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4" name="Freeform 16">
            <a:extLst>
              <a:ext uri="{FF2B5EF4-FFF2-40B4-BE49-F238E27FC236}">
                <a16:creationId xmlns:a16="http://schemas.microsoft.com/office/drawing/2014/main" id="{AC4381C4-E2B3-2C2D-6058-129ADD63DBE9}"/>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5FBDCDFF-CE22-1BF5-A139-19CBC1B867FE}"/>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31D80EB8-1E31-D433-19FB-D564A1A4B20F}"/>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8172803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1164828" y="1467469"/>
            <a:ext cx="5976078" cy="1741243"/>
          </a:xfrm>
          <a:prstGeom prst="rect">
            <a:avLst/>
          </a:prstGeom>
        </p:spPr>
        <p:txBody>
          <a:bodyPr lIns="0" tIns="0" rIns="0" bIns="0" anchor="b"/>
          <a:lstStyle/>
          <a:p>
            <a:r>
              <a:rPr lang="en-US"/>
              <a:t>Click to edit Master title style</a:t>
            </a:r>
          </a:p>
        </p:txBody>
      </p:sp>
      <p:sp>
        <p:nvSpPr>
          <p:cNvPr id="5" name="Content Placeholder 6">
            <a:extLst>
              <a:ext uri="{FF2B5EF4-FFF2-40B4-BE49-F238E27FC236}">
                <a16:creationId xmlns:a16="http://schemas.microsoft.com/office/drawing/2014/main" id="{AFE79FA3-EB7B-08A9-30C4-84F82ED3EB82}"/>
              </a:ext>
            </a:extLst>
          </p:cNvPr>
          <p:cNvSpPr>
            <a:spLocks noGrp="1"/>
          </p:cNvSpPr>
          <p:nvPr>
            <p:ph sz="quarter" idx="18"/>
          </p:nvPr>
        </p:nvSpPr>
        <p:spPr>
          <a:xfrm>
            <a:off x="1164829" y="3428999"/>
            <a:ext cx="5976077" cy="238911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1CEF7B94-8DF5-CD59-61D5-3089382676E3}"/>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C4CF5E1F-98F4-D429-818E-9D44CFA3E3FA}"/>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122A3235-521E-4C45-CDC3-6698C3865746}"/>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7665336" y="1467469"/>
            <a:ext cx="2659081" cy="4320000"/>
          </a:xfrm>
        </p:spPr>
        <p:txBody>
          <a:bodyPr/>
          <a:lstStyle/>
          <a:p>
            <a:endParaRPr lang="en-US"/>
          </a:p>
        </p:txBody>
      </p:sp>
      <p:sp>
        <p:nvSpPr>
          <p:cNvPr id="28" name="Freeform 3">
            <a:extLst>
              <a:ext uri="{FF2B5EF4-FFF2-40B4-BE49-F238E27FC236}">
                <a16:creationId xmlns:a16="http://schemas.microsoft.com/office/drawing/2014/main" id="{AEB61E72-1084-D791-0662-FC100A43BD6A}"/>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C1C729B3-1B41-5507-CBAC-58E69275C838}"/>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1" name="Freeform 3">
            <a:extLst>
              <a:ext uri="{FF2B5EF4-FFF2-40B4-BE49-F238E27FC236}">
                <a16:creationId xmlns:a16="http://schemas.microsoft.com/office/drawing/2014/main" id="{DD336441-2E54-E218-F16A-B0ECE84AE942}"/>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2" name="Freeform 16">
            <a:extLst>
              <a:ext uri="{FF2B5EF4-FFF2-40B4-BE49-F238E27FC236}">
                <a16:creationId xmlns:a16="http://schemas.microsoft.com/office/drawing/2014/main" id="{5884BEB0-5C9E-8AE1-4760-285A440E17B7}"/>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8664338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490000" y="825622"/>
            <a:ext cx="6858000" cy="932688"/>
          </a:xfrm>
          <a:prstGeom prst="rect">
            <a:avLst/>
          </a:prstGeom>
        </p:spPr>
        <p:txBody>
          <a:bodyPr lIns="0" tIns="0" rIns="0" bIns="0" anchor="b"/>
          <a:lstStyle/>
          <a:p>
            <a:r>
              <a:rPr lang="en-US"/>
              <a:t>Click to edit Master title style</a:t>
            </a:r>
          </a:p>
        </p:txBody>
      </p:sp>
      <p:sp>
        <p:nvSpPr>
          <p:cNvPr id="3" name="Content Placeholder 6">
            <a:extLst>
              <a:ext uri="{FF2B5EF4-FFF2-40B4-BE49-F238E27FC236}">
                <a16:creationId xmlns:a16="http://schemas.microsoft.com/office/drawing/2014/main" id="{39720A26-C873-5C29-E72D-90F3B1CB3218}"/>
              </a:ext>
            </a:extLst>
          </p:cNvPr>
          <p:cNvSpPr>
            <a:spLocks noGrp="1"/>
          </p:cNvSpPr>
          <p:nvPr>
            <p:ph sz="quarter" idx="18"/>
          </p:nvPr>
        </p:nvSpPr>
        <p:spPr>
          <a:xfrm>
            <a:off x="4490001" y="1895475"/>
            <a:ext cx="6845169" cy="3922642"/>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8505280F-C00B-D852-D936-3C62B327FA10}"/>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2649DE42-A034-6938-4645-DADFDF1A5959}"/>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F3716C51-B5CA-9A24-279D-F2F076975B91}"/>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9"/>
            <a:ext cx="3374039" cy="5194161"/>
          </a:xfrm>
        </p:spPr>
        <p:txBody>
          <a:bodyPr/>
          <a:lstStyle/>
          <a:p>
            <a:endParaRPr lang="en-US"/>
          </a:p>
        </p:txBody>
      </p:sp>
      <p:sp>
        <p:nvSpPr>
          <p:cNvPr id="6" name="Freeform 3">
            <a:extLst>
              <a:ext uri="{FF2B5EF4-FFF2-40B4-BE49-F238E27FC236}">
                <a16:creationId xmlns:a16="http://schemas.microsoft.com/office/drawing/2014/main" id="{7F3807AB-A960-C1FA-B9B5-5323E912FBE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D00BC8B3-50EE-3DC1-51C9-B5585196D06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011860CD-6625-E573-D0AB-DD780DDB0A85}"/>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F15E657D-9708-6AD2-41B6-BCE5D3F9AA1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50155818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C6104E6-797D-DE61-EBFD-7BF0502BCC04}"/>
              </a:ext>
            </a:extLst>
          </p:cNvPr>
          <p:cNvSpPr>
            <a:spLocks noGrp="1"/>
          </p:cNvSpPr>
          <p:nvPr>
            <p:ph type="title"/>
          </p:nvPr>
        </p:nvSpPr>
        <p:spPr>
          <a:xfrm>
            <a:off x="1190890" y="1320799"/>
            <a:ext cx="4030964" cy="2425701"/>
          </a:xfrm>
          <a:prstGeom prst="rect">
            <a:avLst/>
          </a:prstGeom>
        </p:spPr>
        <p:txBody>
          <a:bodyPr lIns="0" tIns="0" rIns="0" bIns="0" anchor="b">
            <a:noAutofit/>
          </a:bodyPr>
          <a:lstStyle>
            <a:lvl1pPr>
              <a:defRPr sz="3600">
                <a:solidFill>
                  <a:schemeClr val="accent1">
                    <a:lumMod val="75000"/>
                  </a:schemeClr>
                </a:solidFill>
              </a:defRPr>
            </a:lvl1pPr>
          </a:lstStyle>
          <a:p>
            <a:r>
              <a:rPr lang="en-US"/>
              <a:t>Click to edit Master title style</a:t>
            </a:r>
          </a:p>
        </p:txBody>
      </p:sp>
      <p:sp>
        <p:nvSpPr>
          <p:cNvPr id="2" name="Content Placeholder 6">
            <a:extLst>
              <a:ext uri="{FF2B5EF4-FFF2-40B4-BE49-F238E27FC236}">
                <a16:creationId xmlns:a16="http://schemas.microsoft.com/office/drawing/2014/main" id="{A31E21B6-315E-0EE4-C02E-A0648CAB508D}"/>
              </a:ext>
            </a:extLst>
          </p:cNvPr>
          <p:cNvSpPr>
            <a:spLocks noGrp="1"/>
          </p:cNvSpPr>
          <p:nvPr>
            <p:ph sz="quarter" idx="18"/>
          </p:nvPr>
        </p:nvSpPr>
        <p:spPr>
          <a:xfrm>
            <a:off x="1190891" y="3914775"/>
            <a:ext cx="4030963" cy="180229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10">
            <a:extLst>
              <a:ext uri="{FF2B5EF4-FFF2-40B4-BE49-F238E27FC236}">
                <a16:creationId xmlns:a16="http://schemas.microsoft.com/office/drawing/2014/main" id="{41874ABC-5130-9579-629F-5CECD6DC2F74}"/>
              </a:ext>
              <a:ext uri="{C183D7F6-B498-43B3-948B-1728B52AA6E4}">
                <adec:decorative xmlns:adec="http://schemas.microsoft.com/office/drawing/2017/decorative" val="0"/>
              </a:ext>
            </a:extLst>
          </p:cNvPr>
          <p:cNvSpPr>
            <a:spLocks noGrp="1"/>
          </p:cNvSpPr>
          <p:nvPr>
            <p:ph type="pic" sz="quarter" idx="13"/>
          </p:nvPr>
        </p:nvSpPr>
        <p:spPr>
          <a:xfrm>
            <a:off x="5776543" y="1320799"/>
            <a:ext cx="5030611" cy="4396273"/>
          </a:xfrm>
        </p:spPr>
        <p:txBody>
          <a:bodyPr/>
          <a:lstStyle/>
          <a:p>
            <a:endParaRPr lang="en-US"/>
          </a:p>
        </p:txBody>
      </p:sp>
      <p:sp>
        <p:nvSpPr>
          <p:cNvPr id="4" name="Date Placeholder 3">
            <a:extLst>
              <a:ext uri="{FF2B5EF4-FFF2-40B4-BE49-F238E27FC236}">
                <a16:creationId xmlns:a16="http://schemas.microsoft.com/office/drawing/2014/main" id="{56F8964B-53EF-958B-94E5-11C4DD04DA0D}"/>
              </a:ext>
            </a:extLst>
          </p:cNvPr>
          <p:cNvSpPr>
            <a:spLocks noGrp="1"/>
          </p:cNvSpPr>
          <p:nvPr>
            <p:ph type="dt" sz="half" idx="15"/>
          </p:nvPr>
        </p:nvSpPr>
        <p:spPr/>
        <p:txBody>
          <a:bodyPr/>
          <a:lstStyle/>
          <a:p>
            <a:r>
              <a:rPr lang="en-US" altLang="zh-CN"/>
              <a:t>03/12/2025</a:t>
            </a:r>
          </a:p>
        </p:txBody>
      </p:sp>
      <p:sp>
        <p:nvSpPr>
          <p:cNvPr id="9" name="Footer Placeholder 8">
            <a:extLst>
              <a:ext uri="{FF2B5EF4-FFF2-40B4-BE49-F238E27FC236}">
                <a16:creationId xmlns:a16="http://schemas.microsoft.com/office/drawing/2014/main" id="{B77FF109-7F0F-4A2E-9FA3-C6EABE92F2D3}"/>
              </a:ext>
            </a:extLst>
          </p:cNvPr>
          <p:cNvSpPr>
            <a:spLocks noGrp="1"/>
          </p:cNvSpPr>
          <p:nvPr>
            <p:ph type="ftr" sz="quarter" idx="16"/>
          </p:nvPr>
        </p:nvSpPr>
        <p:spPr/>
        <p:txBody>
          <a:bodyPr/>
          <a:lstStyle/>
          <a:p>
            <a:r>
              <a:rPr lang="en-US" altLang="zh-CN"/>
              <a:t>Sample Footer Text</a:t>
            </a:r>
          </a:p>
        </p:txBody>
      </p:sp>
      <p:sp>
        <p:nvSpPr>
          <p:cNvPr id="10" name="Slide Number Placeholder 9">
            <a:extLst>
              <a:ext uri="{FF2B5EF4-FFF2-40B4-BE49-F238E27FC236}">
                <a16:creationId xmlns:a16="http://schemas.microsoft.com/office/drawing/2014/main" id="{C19D5FAC-A9EF-AE3D-A67A-DB8A3E688775}"/>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2" name="Freeform 3">
            <a:extLst>
              <a:ext uri="{FF2B5EF4-FFF2-40B4-BE49-F238E27FC236}">
                <a16:creationId xmlns:a16="http://schemas.microsoft.com/office/drawing/2014/main" id="{6530E643-5E7C-7FB1-4446-DF0D50DAB023}"/>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8" name="Freeform 16">
            <a:extLst>
              <a:ext uri="{FF2B5EF4-FFF2-40B4-BE49-F238E27FC236}">
                <a16:creationId xmlns:a16="http://schemas.microsoft.com/office/drawing/2014/main" id="{33D1D9F1-47C9-B6B1-B30A-198D9FE76E7A}"/>
              </a:ext>
              <a:ext uri="{C183D7F6-B498-43B3-948B-1728B52AA6E4}">
                <adec:decorative xmlns:adec="http://schemas.microsoft.com/office/drawing/2017/decorative" val="1"/>
              </a:ext>
            </a:extLst>
          </p:cNvPr>
          <p:cNvSpPr/>
          <p:nvPr userDrawn="1"/>
        </p:nvSpPr>
        <p:spPr>
          <a:xfrm rot="10800000">
            <a:off x="429708"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59551884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985613" y="831918"/>
            <a:ext cx="4361688" cy="1527048"/>
          </a:xfrm>
          <a:prstGeom prst="rect">
            <a:avLst/>
          </a:prstGeom>
        </p:spPr>
        <p:txBody>
          <a:bodyPr lIns="0" tIns="0" rIns="0" bIns="0"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8"/>
            <a:ext cx="5767509" cy="5194161"/>
          </a:xfrm>
        </p:spPr>
        <p:txBody>
          <a:bodyPr/>
          <a:lstStyle/>
          <a:p>
            <a:endParaRPr lang="en-US"/>
          </a:p>
        </p:txBody>
      </p:sp>
      <p:sp>
        <p:nvSpPr>
          <p:cNvPr id="3" name="Content Placeholder 6">
            <a:extLst>
              <a:ext uri="{FF2B5EF4-FFF2-40B4-BE49-F238E27FC236}">
                <a16:creationId xmlns:a16="http://schemas.microsoft.com/office/drawing/2014/main" id="{D72E3C85-5B78-070D-0E85-F61C36C6DE26}"/>
              </a:ext>
            </a:extLst>
          </p:cNvPr>
          <p:cNvSpPr>
            <a:spLocks noGrp="1"/>
          </p:cNvSpPr>
          <p:nvPr>
            <p:ph sz="quarter" idx="18"/>
          </p:nvPr>
        </p:nvSpPr>
        <p:spPr>
          <a:xfrm>
            <a:off x="6985613" y="2505074"/>
            <a:ext cx="4349557" cy="349820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E81AE97C-0D8A-97CD-143B-4E873DF8D455}"/>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D6DCA34A-BD0C-B4B3-3A81-BC2314E693C8}"/>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BD8F7D4F-C51A-2B0B-3320-9FFF5DEF75C2}"/>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1913B7FA-DF66-9A42-9196-7AD2A8E7074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AFF422F5-A586-964B-51D9-B6E8BCE8037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5D2898C3-C59B-1BEB-28CF-DD2150F0E2B4}"/>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7900C280-B9AD-55EC-A2F2-5BF549615C83}"/>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8841429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B0E64AB3-51D9-9992-E51A-78ADA62E241F}"/>
              </a:ext>
            </a:extLst>
          </p:cNvPr>
          <p:cNvSpPr>
            <a:spLocks noGrp="1"/>
          </p:cNvSpPr>
          <p:nvPr>
            <p:ph type="title"/>
          </p:nvPr>
        </p:nvSpPr>
        <p:spPr>
          <a:xfrm>
            <a:off x="844063" y="831918"/>
            <a:ext cx="4361688" cy="1527048"/>
          </a:xfrm>
          <a:prstGeom prst="rect">
            <a:avLst/>
          </a:prstGeom>
        </p:spPr>
        <p:txBody>
          <a:bodyPr lIns="0" tIns="0" rIns="0" bIns="0" anchor="b"/>
          <a:lstStyle/>
          <a:p>
            <a:r>
              <a:rPr lang="en-US"/>
              <a:t>Click to edit Master title style</a:t>
            </a:r>
          </a:p>
        </p:txBody>
      </p:sp>
      <p:sp>
        <p:nvSpPr>
          <p:cNvPr id="2" name="Content Placeholder 6">
            <a:extLst>
              <a:ext uri="{FF2B5EF4-FFF2-40B4-BE49-F238E27FC236}">
                <a16:creationId xmlns:a16="http://schemas.microsoft.com/office/drawing/2014/main" id="{470DBB60-4744-4506-B04A-029A56CA3663}"/>
              </a:ext>
            </a:extLst>
          </p:cNvPr>
          <p:cNvSpPr>
            <a:spLocks noGrp="1"/>
          </p:cNvSpPr>
          <p:nvPr>
            <p:ph sz="quarter" idx="18"/>
          </p:nvPr>
        </p:nvSpPr>
        <p:spPr>
          <a:xfrm>
            <a:off x="844063" y="2505074"/>
            <a:ext cx="4349557" cy="349820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Picture Placeholder 10">
            <a:extLst>
              <a:ext uri="{FF2B5EF4-FFF2-40B4-BE49-F238E27FC236}">
                <a16:creationId xmlns:a16="http://schemas.microsoft.com/office/drawing/2014/main" id="{992B4E0B-09D2-1770-AF0A-79593CF5C03A}"/>
              </a:ext>
              <a:ext uri="{C183D7F6-B498-43B3-948B-1728B52AA6E4}">
                <adec:decorative xmlns:adec="http://schemas.microsoft.com/office/drawing/2017/decorative" val="0"/>
              </a:ext>
            </a:extLst>
          </p:cNvPr>
          <p:cNvSpPr>
            <a:spLocks noGrp="1"/>
          </p:cNvSpPr>
          <p:nvPr>
            <p:ph type="pic" sz="quarter" idx="13"/>
          </p:nvPr>
        </p:nvSpPr>
        <p:spPr>
          <a:xfrm>
            <a:off x="5580428" y="831918"/>
            <a:ext cx="5767509" cy="5194161"/>
          </a:xfrm>
        </p:spPr>
        <p:txBody>
          <a:bodyPr/>
          <a:lstStyle/>
          <a:p>
            <a:endParaRPr lang="en-US"/>
          </a:p>
        </p:txBody>
      </p:sp>
      <p:sp>
        <p:nvSpPr>
          <p:cNvPr id="19" name="Date Placeholder 18">
            <a:extLst>
              <a:ext uri="{FF2B5EF4-FFF2-40B4-BE49-F238E27FC236}">
                <a16:creationId xmlns:a16="http://schemas.microsoft.com/office/drawing/2014/main" id="{FB3F20AB-D164-609C-9D26-6BE8679C14AE}"/>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0E316387-4B77-3018-C8D4-20B9C9A4F7A0}"/>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6C9441A4-CAF7-5B2A-2ADE-FC2E43652527}"/>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25" name="Freeform 3">
            <a:extLst>
              <a:ext uri="{FF2B5EF4-FFF2-40B4-BE49-F238E27FC236}">
                <a16:creationId xmlns:a16="http://schemas.microsoft.com/office/drawing/2014/main" id="{5ED2DB15-A178-88C7-5262-D5BF9696983A}"/>
              </a:ext>
              <a:ext uri="{C183D7F6-B498-43B3-948B-1728B52AA6E4}">
                <adec:decorative xmlns:adec="http://schemas.microsoft.com/office/drawing/2017/decorative" val="1"/>
              </a:ext>
            </a:extLst>
          </p:cNvPr>
          <p:cNvSpPr/>
          <p:nvPr userDrawn="1"/>
        </p:nvSpPr>
        <p:spPr>
          <a:xfrm rot="10800000">
            <a:off x="1"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6" name="Freeform 16">
            <a:extLst>
              <a:ext uri="{FF2B5EF4-FFF2-40B4-BE49-F238E27FC236}">
                <a16:creationId xmlns:a16="http://schemas.microsoft.com/office/drawing/2014/main" id="{761A9A58-8325-8CF2-D7A3-B44FA3E26599}"/>
              </a:ext>
              <a:ext uri="{C183D7F6-B498-43B3-948B-1728B52AA6E4}">
                <adec:decorative xmlns:adec="http://schemas.microsoft.com/office/drawing/2017/decorative" val="1"/>
              </a:ext>
            </a:extLst>
          </p:cNvPr>
          <p:cNvSpPr/>
          <p:nvPr userDrawn="1"/>
        </p:nvSpPr>
        <p:spPr>
          <a:xfrm rot="10800000">
            <a:off x="1945" y="426004"/>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8" name="Freeform 3">
            <a:extLst>
              <a:ext uri="{FF2B5EF4-FFF2-40B4-BE49-F238E27FC236}">
                <a16:creationId xmlns:a16="http://schemas.microsoft.com/office/drawing/2014/main" id="{F55789C7-6AFB-B4A6-ADA1-CA1E7D5BD081}"/>
              </a:ext>
              <a:ext uri="{C183D7F6-B498-43B3-948B-1728B52AA6E4}">
                <adec:decorative xmlns:adec="http://schemas.microsoft.com/office/drawing/2017/decorative" val="1"/>
              </a:ext>
            </a:extLst>
          </p:cNvPr>
          <p:cNvSpPr/>
          <p:nvPr userDrawn="1"/>
        </p:nvSpPr>
        <p:spPr>
          <a:xfrm rot="10800000" flipV="1">
            <a:off x="11762291" y="6431996"/>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9" name="Freeform 16">
            <a:extLst>
              <a:ext uri="{FF2B5EF4-FFF2-40B4-BE49-F238E27FC236}">
                <a16:creationId xmlns:a16="http://schemas.microsoft.com/office/drawing/2014/main" id="{BF7BEB2F-49A2-5201-C771-B110DEB1D628}"/>
              </a:ext>
              <a:ext uri="{C183D7F6-B498-43B3-948B-1728B52AA6E4}">
                <adec:decorative xmlns:adec="http://schemas.microsoft.com/office/drawing/2017/decorative" val="1"/>
              </a:ext>
            </a:extLst>
          </p:cNvPr>
          <p:cNvSpPr/>
          <p:nvPr userDrawn="1"/>
        </p:nvSpPr>
        <p:spPr>
          <a:xfrm rot="10800000" flipV="1">
            <a:off x="11762291" y="6003285"/>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0594357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825064" y="825622"/>
            <a:ext cx="4522936" cy="932688"/>
          </a:xfrm>
          <a:prstGeom prst="rect">
            <a:avLst/>
          </a:prstGeom>
        </p:spPr>
        <p:txBody>
          <a:bodyPr lIns="0" tIns="0" rIns="0" bIns="0" anchor="b"/>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31918"/>
            <a:ext cx="5648242" cy="5194161"/>
          </a:xfrm>
        </p:spPr>
        <p:txBody>
          <a:bodyPr/>
          <a:lstStyle/>
          <a:p>
            <a:endParaRPr lang="en-US"/>
          </a:p>
        </p:txBody>
      </p:sp>
      <p:sp>
        <p:nvSpPr>
          <p:cNvPr id="3" name="Content Placeholder 6">
            <a:extLst>
              <a:ext uri="{FF2B5EF4-FFF2-40B4-BE49-F238E27FC236}">
                <a16:creationId xmlns:a16="http://schemas.microsoft.com/office/drawing/2014/main" id="{EB8BE4E3-0A8E-B7FF-17E3-5F829F6F7B18}"/>
              </a:ext>
            </a:extLst>
          </p:cNvPr>
          <p:cNvSpPr>
            <a:spLocks noGrp="1"/>
          </p:cNvSpPr>
          <p:nvPr>
            <p:ph sz="quarter" idx="18"/>
          </p:nvPr>
        </p:nvSpPr>
        <p:spPr>
          <a:xfrm>
            <a:off x="6825065" y="1962150"/>
            <a:ext cx="4510106" cy="404113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0BE74478-B59C-F28B-B6EC-90D5793F31E8}"/>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65A0F753-A2C8-3093-4545-3E25F7C420CC}"/>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2C5C86C9-7977-210C-FF76-5D76368777C8}"/>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35FC2361-0921-A5EE-A48C-3AE54D6F1439}"/>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FFDD853F-6E3C-53A6-7449-4BF464A4C9E8}"/>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2B35B4EF-EFBB-90E4-C362-B0E484C4171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12EA2A9A-71AC-7D92-AA4D-2E791ED60B16}"/>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707476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73490" y="831919"/>
            <a:ext cx="4572000" cy="932688"/>
          </a:xfrm>
          <a:prstGeom prst="rect">
            <a:avLst/>
          </a:prstGeom>
        </p:spPr>
        <p:txBody>
          <a:bodyPr lIns="0" tIns="0" rIns="0" bIns="0" anchor="b"/>
          <a:lstStyle>
            <a:lvl1pPr>
              <a:defRPr sz="3200"/>
            </a:lvl1pPr>
          </a:lstStyle>
          <a:p>
            <a:r>
              <a:rPr lang="en-US"/>
              <a:t>Click to edit Master title style</a:t>
            </a:r>
          </a:p>
        </p:txBody>
      </p:sp>
      <p:sp>
        <p:nvSpPr>
          <p:cNvPr id="3" name="Content Placeholder 6">
            <a:extLst>
              <a:ext uri="{FF2B5EF4-FFF2-40B4-BE49-F238E27FC236}">
                <a16:creationId xmlns:a16="http://schemas.microsoft.com/office/drawing/2014/main" id="{2C1E2C21-EE4B-2C8B-7CB9-35AD1DFBB81F}"/>
              </a:ext>
            </a:extLst>
          </p:cNvPr>
          <p:cNvSpPr>
            <a:spLocks noGrp="1"/>
          </p:cNvSpPr>
          <p:nvPr>
            <p:ph sz="quarter" idx="18"/>
          </p:nvPr>
        </p:nvSpPr>
        <p:spPr>
          <a:xfrm>
            <a:off x="873491" y="1971674"/>
            <a:ext cx="4571999" cy="403160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5917721" y="831919"/>
            <a:ext cx="5430280" cy="5194162"/>
          </a:xfrm>
        </p:spPr>
        <p:txBody>
          <a:bodyPr/>
          <a:lstStyle/>
          <a:p>
            <a:endParaRPr lang="en-US"/>
          </a:p>
        </p:txBody>
      </p:sp>
      <p:sp>
        <p:nvSpPr>
          <p:cNvPr id="19" name="Date Placeholder 18">
            <a:extLst>
              <a:ext uri="{FF2B5EF4-FFF2-40B4-BE49-F238E27FC236}">
                <a16:creationId xmlns:a16="http://schemas.microsoft.com/office/drawing/2014/main" id="{3D8EF016-30D8-AA3C-015A-9589348E6EF9}"/>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AA0C6602-1676-63D6-1D45-CB08F670860D}"/>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B99027E-21B7-3B09-FAEC-51F2F6D94368}"/>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DDE6F2C8-E586-9C4B-CC6E-8B149A29BFD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2C0B3833-ED9E-3D8F-8DE7-0EF738885FA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C0B80A75-F7DC-AECC-C696-A3DCFAD39B7F}"/>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24644226-D2C8-98C1-9FFC-9F9CEDB3140E}"/>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262535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946432" y="831918"/>
            <a:ext cx="3401568" cy="1527048"/>
          </a:xfrm>
          <a:prstGeom prst="rect">
            <a:avLst/>
          </a:prstGeom>
        </p:spPr>
        <p:txBody>
          <a:bodyPr lIns="0" tIns="0" rIns="0" bIns="0" anchor="b">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8"/>
            <a:ext cx="6740144" cy="5194161"/>
          </a:xfrm>
        </p:spPr>
        <p:txBody>
          <a:bodyPr/>
          <a:lstStyle/>
          <a:p>
            <a:endParaRPr lang="en-US"/>
          </a:p>
        </p:txBody>
      </p:sp>
      <p:sp>
        <p:nvSpPr>
          <p:cNvPr id="3" name="Content Placeholder 6">
            <a:extLst>
              <a:ext uri="{FF2B5EF4-FFF2-40B4-BE49-F238E27FC236}">
                <a16:creationId xmlns:a16="http://schemas.microsoft.com/office/drawing/2014/main" id="{68866772-5D8C-7D5B-603A-E01C3829C24D}"/>
              </a:ext>
            </a:extLst>
          </p:cNvPr>
          <p:cNvSpPr>
            <a:spLocks noGrp="1"/>
          </p:cNvSpPr>
          <p:nvPr>
            <p:ph sz="quarter" idx="18"/>
          </p:nvPr>
        </p:nvSpPr>
        <p:spPr>
          <a:xfrm>
            <a:off x="7946432" y="2524125"/>
            <a:ext cx="3388738" cy="3479156"/>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20856071-9E72-6DF2-24DA-6DDD1D79073E}"/>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8681BCF4-A353-2281-3C52-1E845F1D2C55}"/>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A5B11221-490C-0DC9-8606-B7DFB7A2F599}"/>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18744F2A-4738-CC83-ECD1-CF75C356A091}"/>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4623F3AC-8D7A-9C6C-3513-8FF1E16B458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A13E313C-E903-EF50-5599-0068431AE205}"/>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7D438454-D855-FBEA-6F68-E21B6174B797}"/>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66170756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9"/>
            <a:ext cx="3401568" cy="1527048"/>
          </a:xfrm>
          <a:prstGeom prst="rect">
            <a:avLst/>
          </a:prstGeom>
        </p:spPr>
        <p:txBody>
          <a:bodyPr lIns="0" tIns="0" rIns="0" bIns="0" anchor="b">
            <a:normAutofit/>
          </a:bodyPr>
          <a:lstStyle>
            <a:lvl1pPr>
              <a:defRPr sz="3200"/>
            </a:lvl1pPr>
          </a:lstStyle>
          <a:p>
            <a:r>
              <a:rPr lang="en-US"/>
              <a:t>Click to edit Master title style</a:t>
            </a:r>
          </a:p>
        </p:txBody>
      </p:sp>
      <p:sp>
        <p:nvSpPr>
          <p:cNvPr id="3" name="Content Placeholder 6">
            <a:extLst>
              <a:ext uri="{FF2B5EF4-FFF2-40B4-BE49-F238E27FC236}">
                <a16:creationId xmlns:a16="http://schemas.microsoft.com/office/drawing/2014/main" id="{CE80394F-C876-E714-3A69-F59CC531005E}"/>
              </a:ext>
            </a:extLst>
          </p:cNvPr>
          <p:cNvSpPr>
            <a:spLocks noGrp="1"/>
          </p:cNvSpPr>
          <p:nvPr>
            <p:ph sz="quarter" idx="18"/>
          </p:nvPr>
        </p:nvSpPr>
        <p:spPr>
          <a:xfrm>
            <a:off x="856823" y="2495550"/>
            <a:ext cx="3388745" cy="350773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4761781" y="831919"/>
            <a:ext cx="6586220" cy="5194162"/>
          </a:xfrm>
        </p:spPr>
        <p:txBody>
          <a:bodyPr/>
          <a:lstStyle/>
          <a:p>
            <a:endParaRPr lang="en-US"/>
          </a:p>
        </p:txBody>
      </p:sp>
      <p:sp>
        <p:nvSpPr>
          <p:cNvPr id="19" name="Date Placeholder 18">
            <a:extLst>
              <a:ext uri="{FF2B5EF4-FFF2-40B4-BE49-F238E27FC236}">
                <a16:creationId xmlns:a16="http://schemas.microsoft.com/office/drawing/2014/main" id="{7C25AF93-C1B3-16E8-C0D6-0020B156A62D}"/>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39154FF2-CCF0-894A-78AD-CCE657F16A71}"/>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3C4A122A-B87C-0622-0330-09EB9AC986AF}"/>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81C31CA3-9481-9C28-BA6D-C5B25DFD6712}"/>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E8DEDD24-7A3F-101A-D9B9-BC14A253215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CDC830B8-4070-6414-56D5-754C22B5D3FC}"/>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48221A83-6D02-160E-DC65-A7888C4705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08490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a:prstGeom prst="rect">
            <a:avLst/>
          </a:prstGeom>
        </p:spPr>
        <p:txBody>
          <a:bodyPr lIns="0" tIns="0" rIns="0" bIns="0" anchor="b">
            <a:normAutofit/>
          </a:bodyPr>
          <a:lstStyle>
            <a:lvl1pPr algn="ctr">
              <a:defRPr sz="5200">
                <a:solidFill>
                  <a:schemeClr val="accent1">
                    <a:lumMod val="75000"/>
                  </a:schemeClr>
                </a:solidFill>
              </a:defRPr>
            </a:lvl1pPr>
          </a:lstStyle>
          <a:p>
            <a:r>
              <a:rPr lang="en-US"/>
              <a:t>Click to edit Master title style</a:t>
            </a:r>
          </a:p>
        </p:txBody>
      </p:sp>
      <p:sp>
        <p:nvSpPr>
          <p:cNvPr id="17" name="Subtitle 2">
            <a:extLst>
              <a:ext uri="{FF2B5EF4-FFF2-40B4-BE49-F238E27FC236}">
                <a16:creationId xmlns:a16="http://schemas.microsoft.com/office/drawing/2014/main" id="{DE36AD52-10AA-8FF2-9DBD-006BB4149236}"/>
              </a:ext>
            </a:extLst>
          </p:cNvPr>
          <p:cNvSpPr>
            <a:spLocks noGrp="1"/>
          </p:cNvSpPr>
          <p:nvPr>
            <p:ph type="subTitle" idx="1"/>
          </p:nvPr>
        </p:nvSpPr>
        <p:spPr>
          <a:xfrm>
            <a:off x="2286000" y="4068762"/>
            <a:ext cx="7620000" cy="947738"/>
          </a:xfrm>
        </p:spPr>
        <p:txBody>
          <a:bodyPr lIns="0" tIns="0" rIns="0" bIns="0">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Text Placeholder 4">
            <a:extLst>
              <a:ext uri="{FF2B5EF4-FFF2-40B4-BE49-F238E27FC236}">
                <a16:creationId xmlns:a16="http://schemas.microsoft.com/office/drawing/2014/main" id="{37B9CFCA-5141-8256-021F-92BB3135FFEB}"/>
              </a:ext>
            </a:extLst>
          </p:cNvPr>
          <p:cNvSpPr>
            <a:spLocks noGrp="1"/>
          </p:cNvSpPr>
          <p:nvPr>
            <p:ph type="body" sz="quarter" idx="27" hasCustomPrompt="1"/>
          </p:nvPr>
        </p:nvSpPr>
        <p:spPr>
          <a:xfrm>
            <a:off x="4937125" y="5676900"/>
            <a:ext cx="2317750" cy="266700"/>
          </a:xfrm>
        </p:spPr>
        <p:txBody>
          <a:bodyPr anchor="ctr">
            <a:noAutofit/>
          </a:bodyPr>
          <a:lstStyle>
            <a:lvl1pPr marL="0" indent="0" algn="ctr">
              <a:buNone/>
              <a:defRPr sz="1600"/>
            </a:lvl1pPr>
            <a:lvl2pPr algn="ctr">
              <a:defRPr sz="1600"/>
            </a:lvl2pPr>
            <a:lvl3pPr algn="ctr">
              <a:defRPr sz="1600"/>
            </a:lvl3pPr>
            <a:lvl4pPr algn="ctr">
              <a:defRPr sz="1600"/>
            </a:lvl4pPr>
            <a:lvl5pPr algn="ctr">
              <a:defRPr sz="1600"/>
            </a:lvl5pPr>
          </a:lstStyle>
          <a:p>
            <a:pPr marL="0" marR="0" lvl="0" indent="0" algn="ctr" defTabSz="914400" rtl="0" eaLnBrk="1" fontAlgn="auto" latinLnBrk="0" hangingPunct="1">
              <a:lnSpc>
                <a:spcPct val="120000"/>
              </a:lnSpc>
              <a:spcBef>
                <a:spcPts val="1000"/>
              </a:spcBef>
              <a:spcAft>
                <a:spcPts val="0"/>
              </a:spcAft>
              <a:buClrTx/>
              <a:buSzTx/>
              <a:buFont typeface="Arial" panose="020B0604020202020204" pitchFamily="34" charset="0"/>
              <a:buNone/>
              <a:tabLst/>
              <a:defRPr/>
            </a:pPr>
            <a:r>
              <a:rPr lang="en-US" altLang="zh-CN" sz="1600"/>
              <a:t>Presenter Name</a:t>
            </a:r>
          </a:p>
        </p:txBody>
      </p:sp>
      <p:sp>
        <p:nvSpPr>
          <p:cNvPr id="7" name="Date Placeholder 6">
            <a:extLst>
              <a:ext uri="{FF2B5EF4-FFF2-40B4-BE49-F238E27FC236}">
                <a16:creationId xmlns:a16="http://schemas.microsoft.com/office/drawing/2014/main" id="{D9AB9120-E38E-CE16-47F0-8F3DC507AF9F}"/>
              </a:ext>
            </a:extLst>
          </p:cNvPr>
          <p:cNvSpPr>
            <a:spLocks noGrp="1"/>
          </p:cNvSpPr>
          <p:nvPr>
            <p:ph type="dt" sz="half" idx="10"/>
          </p:nvPr>
        </p:nvSpPr>
        <p:spPr/>
        <p:txBody>
          <a:bodyPr/>
          <a:lstStyle/>
          <a:p>
            <a:r>
              <a:rPr lang="en-US" altLang="zh-CN"/>
              <a:t>03/12/2025</a:t>
            </a:r>
          </a:p>
        </p:txBody>
      </p:sp>
      <p:sp>
        <p:nvSpPr>
          <p:cNvPr id="8" name="Footer Placeholder 7">
            <a:extLst>
              <a:ext uri="{FF2B5EF4-FFF2-40B4-BE49-F238E27FC236}">
                <a16:creationId xmlns:a16="http://schemas.microsoft.com/office/drawing/2014/main" id="{1D504969-9E31-5ADB-27D8-169E092A42F1}"/>
              </a:ext>
            </a:extLst>
          </p:cNvPr>
          <p:cNvSpPr>
            <a:spLocks noGrp="1"/>
          </p:cNvSpPr>
          <p:nvPr>
            <p:ph type="ftr" sz="quarter" idx="11"/>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9E89EEE4-FE5A-9A5A-EB28-51E4823454B7}"/>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9" name="Freeform 3">
            <a:extLst>
              <a:ext uri="{FF2B5EF4-FFF2-40B4-BE49-F238E27FC236}">
                <a16:creationId xmlns:a16="http://schemas.microsoft.com/office/drawing/2014/main" id="{78DD2050-C149-DC86-FA33-E6400182520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0" name="Freeform 16">
            <a:extLst>
              <a:ext uri="{FF2B5EF4-FFF2-40B4-BE49-F238E27FC236}">
                <a16:creationId xmlns:a16="http://schemas.microsoft.com/office/drawing/2014/main" id="{C1A9F0B7-7647-0A46-600F-093B3C3868D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2" name="Freeform 3">
            <a:extLst>
              <a:ext uri="{FF2B5EF4-FFF2-40B4-BE49-F238E27FC236}">
                <a16:creationId xmlns:a16="http://schemas.microsoft.com/office/drawing/2014/main" id="{B7E9B1FA-8FCD-502C-664D-87E4130B7A7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3" name="Freeform 16">
            <a:extLst>
              <a:ext uri="{FF2B5EF4-FFF2-40B4-BE49-F238E27FC236}">
                <a16:creationId xmlns:a16="http://schemas.microsoft.com/office/drawing/2014/main" id="{C0313B8D-267E-4E67-9BB2-73FFF5738A63}"/>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68028991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073454" y="831919"/>
            <a:ext cx="3273552" cy="2035696"/>
          </a:xfrm>
          <a:prstGeom prst="rect">
            <a:avLst/>
          </a:prstGeom>
        </p:spPr>
        <p:txBody>
          <a:bodyPr lIns="0" tIns="0" rIns="0" bIns="0"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831919"/>
            <a:ext cx="6937365" cy="5091685"/>
          </a:xfrm>
        </p:spPr>
        <p:txBody>
          <a:bodyPr/>
          <a:lstStyle/>
          <a:p>
            <a:endParaRPr lang="en-US"/>
          </a:p>
        </p:txBody>
      </p:sp>
      <p:sp>
        <p:nvSpPr>
          <p:cNvPr id="3" name="Content Placeholder 6">
            <a:extLst>
              <a:ext uri="{FF2B5EF4-FFF2-40B4-BE49-F238E27FC236}">
                <a16:creationId xmlns:a16="http://schemas.microsoft.com/office/drawing/2014/main" id="{0345FCE3-693B-9463-54D7-0D1001E3775D}"/>
              </a:ext>
            </a:extLst>
          </p:cNvPr>
          <p:cNvSpPr>
            <a:spLocks noGrp="1"/>
          </p:cNvSpPr>
          <p:nvPr>
            <p:ph sz="quarter" idx="18"/>
          </p:nvPr>
        </p:nvSpPr>
        <p:spPr>
          <a:xfrm>
            <a:off x="8073454" y="3009900"/>
            <a:ext cx="3273552" cy="299338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16D3ACBF-734F-AE25-9603-59B9EBFEC364}"/>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B6ACF095-08CC-B967-EAF6-461C7D6FA739}"/>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087C7E7D-1817-9262-B005-EB5E3734C1C8}"/>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ABF1DE08-0842-0E3E-8231-68FD0BB71A02}"/>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2C58A66E-429E-1DA0-6F92-1617CE0BBBC5}"/>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71DA3FA5-CE31-5A8A-E3BB-7F74B5338EBC}"/>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3696DE3F-0564-CCBB-8009-781ACB372848}"/>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77113111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31919"/>
            <a:ext cx="10504001" cy="3472067"/>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3998" y="4509559"/>
            <a:ext cx="4579339" cy="1516522"/>
          </a:xfrm>
          <a:prstGeom prst="rect">
            <a:avLst/>
          </a:prstGeom>
        </p:spPr>
        <p:txBody>
          <a:bodyPr lIns="0" tIns="0" rIns="0" bIns="0" anchor="t">
            <a:normAutofit/>
          </a:bodyPr>
          <a:lstStyle>
            <a:lvl1pPr>
              <a:defRPr sz="3200"/>
            </a:lvl1pPr>
          </a:lstStyle>
          <a:p>
            <a:r>
              <a:rPr lang="en-US"/>
              <a:t>Click to edit Master title style</a:t>
            </a:r>
          </a:p>
        </p:txBody>
      </p:sp>
      <p:sp>
        <p:nvSpPr>
          <p:cNvPr id="5" name="Content Placeholder 6">
            <a:extLst>
              <a:ext uri="{FF2B5EF4-FFF2-40B4-BE49-F238E27FC236}">
                <a16:creationId xmlns:a16="http://schemas.microsoft.com/office/drawing/2014/main" id="{A4EA3A98-C5E3-B2CD-9EFA-62B317B0BCFE}"/>
              </a:ext>
            </a:extLst>
          </p:cNvPr>
          <p:cNvSpPr>
            <a:spLocks noGrp="1"/>
          </p:cNvSpPr>
          <p:nvPr>
            <p:ph sz="quarter" idx="18"/>
          </p:nvPr>
        </p:nvSpPr>
        <p:spPr>
          <a:xfrm>
            <a:off x="5638800" y="4509559"/>
            <a:ext cx="5696373" cy="1516522"/>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AA358A34-E3F0-8B8A-BCFB-8358498FC202}"/>
              </a:ext>
            </a:extLst>
          </p:cNvPr>
          <p:cNvSpPr>
            <a:spLocks noGrp="1"/>
          </p:cNvSpPr>
          <p:nvPr>
            <p:ph type="dt" sz="half" idx="15"/>
          </p:nvPr>
        </p:nvSpPr>
        <p:spPr/>
        <p:txBody>
          <a:bodyPr/>
          <a:lstStyle/>
          <a:p>
            <a:r>
              <a:rPr lang="en-US" altLang="zh-CN"/>
              <a:t>03/12/2025</a:t>
            </a:r>
          </a:p>
        </p:txBody>
      </p:sp>
      <p:sp>
        <p:nvSpPr>
          <p:cNvPr id="4" name="Footer Placeholder 3">
            <a:extLst>
              <a:ext uri="{FF2B5EF4-FFF2-40B4-BE49-F238E27FC236}">
                <a16:creationId xmlns:a16="http://schemas.microsoft.com/office/drawing/2014/main" id="{A190300A-4E7A-2EDB-59D2-1CB0DA100615}"/>
              </a:ext>
            </a:extLst>
          </p:cNvPr>
          <p:cNvSpPr>
            <a:spLocks noGrp="1"/>
          </p:cNvSpPr>
          <p:nvPr>
            <p:ph type="ftr" sz="quarter" idx="16"/>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26B06D6A-CC2F-C84A-C8E6-8CE8C62B6197}"/>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12" name="Freeform 3">
            <a:extLst>
              <a:ext uri="{FF2B5EF4-FFF2-40B4-BE49-F238E27FC236}">
                <a16:creationId xmlns:a16="http://schemas.microsoft.com/office/drawing/2014/main" id="{7CA0D19C-970E-A781-D287-30B0BFD98899}"/>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3" name="Freeform 16">
            <a:extLst>
              <a:ext uri="{FF2B5EF4-FFF2-40B4-BE49-F238E27FC236}">
                <a16:creationId xmlns:a16="http://schemas.microsoft.com/office/drawing/2014/main" id="{5B2C7366-AEAB-C81B-8135-B3607F4961E8}"/>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7" name="Freeform 3">
            <a:extLst>
              <a:ext uri="{FF2B5EF4-FFF2-40B4-BE49-F238E27FC236}">
                <a16:creationId xmlns:a16="http://schemas.microsoft.com/office/drawing/2014/main" id="{AE621B01-C155-8ABE-4692-F3D9CBECB61E}"/>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06198366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865938"/>
            <a:ext cx="10504001" cy="2556004"/>
          </a:xfrm>
        </p:spPr>
        <p:txBody>
          <a:bodyPr/>
          <a:lstStyle/>
          <a:p>
            <a:endParaRPr lang="en-US"/>
          </a:p>
        </p:txBody>
      </p:sp>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3999" y="3785800"/>
            <a:ext cx="2953618" cy="2240280"/>
          </a:xfrm>
          <a:prstGeom prst="rect">
            <a:avLst/>
          </a:prstGeom>
        </p:spPr>
        <p:txBody>
          <a:bodyPr lIns="0" tIns="0" rIns="0" bIns="0" anchor="t">
            <a:normAutofit/>
          </a:bodyPr>
          <a:lstStyle>
            <a:lvl1pPr>
              <a:defRPr sz="3200"/>
            </a:lvl1pPr>
          </a:lstStyle>
          <a:p>
            <a:r>
              <a:rPr lang="en-US"/>
              <a:t>Click to edit Master title style</a:t>
            </a:r>
          </a:p>
        </p:txBody>
      </p:sp>
      <p:sp>
        <p:nvSpPr>
          <p:cNvPr id="4" name="Content Placeholder 6">
            <a:extLst>
              <a:ext uri="{FF2B5EF4-FFF2-40B4-BE49-F238E27FC236}">
                <a16:creationId xmlns:a16="http://schemas.microsoft.com/office/drawing/2014/main" id="{E92DBEFC-CE96-296C-F6BD-DA8A229B49FA}"/>
              </a:ext>
            </a:extLst>
          </p:cNvPr>
          <p:cNvSpPr>
            <a:spLocks noGrp="1"/>
          </p:cNvSpPr>
          <p:nvPr>
            <p:ph sz="quarter" idx="18"/>
          </p:nvPr>
        </p:nvSpPr>
        <p:spPr>
          <a:xfrm>
            <a:off x="3971926" y="3785800"/>
            <a:ext cx="7363248" cy="2240281"/>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8F6FBC6B-537B-DB90-4A5A-5A8D081296AE}"/>
              </a:ext>
            </a:extLst>
          </p:cNvPr>
          <p:cNvSpPr>
            <a:spLocks noGrp="1"/>
          </p:cNvSpPr>
          <p:nvPr>
            <p:ph type="dt" sz="half" idx="15"/>
          </p:nvPr>
        </p:nvSpPr>
        <p:spPr/>
        <p:txBody>
          <a:bodyPr/>
          <a:lstStyle/>
          <a:p>
            <a:r>
              <a:rPr lang="en-US" altLang="zh-CN"/>
              <a:t>03/12/2025</a:t>
            </a:r>
          </a:p>
        </p:txBody>
      </p:sp>
      <p:sp>
        <p:nvSpPr>
          <p:cNvPr id="10" name="Footer Placeholder 9">
            <a:extLst>
              <a:ext uri="{FF2B5EF4-FFF2-40B4-BE49-F238E27FC236}">
                <a16:creationId xmlns:a16="http://schemas.microsoft.com/office/drawing/2014/main" id="{A70822BA-F7DF-D952-F905-8B49D67C88C9}"/>
              </a:ext>
            </a:extLst>
          </p:cNvPr>
          <p:cNvSpPr>
            <a:spLocks noGrp="1"/>
          </p:cNvSpPr>
          <p:nvPr>
            <p:ph type="ftr" sz="quarter" idx="16"/>
          </p:nvPr>
        </p:nvSpPr>
        <p:spPr/>
        <p:txBody>
          <a:bodyPr/>
          <a:lstStyle/>
          <a:p>
            <a:r>
              <a:rPr lang="en-US" altLang="zh-CN"/>
              <a:t>Sample Footer Text</a:t>
            </a:r>
          </a:p>
        </p:txBody>
      </p:sp>
      <p:sp>
        <p:nvSpPr>
          <p:cNvPr id="12" name="Slide Number Placeholder 11">
            <a:extLst>
              <a:ext uri="{FF2B5EF4-FFF2-40B4-BE49-F238E27FC236}">
                <a16:creationId xmlns:a16="http://schemas.microsoft.com/office/drawing/2014/main" id="{3F0DC4AA-2D43-DFEB-33A4-3DB62C2B2AF0}"/>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7" name="Freeform 3">
            <a:extLst>
              <a:ext uri="{FF2B5EF4-FFF2-40B4-BE49-F238E27FC236}">
                <a16:creationId xmlns:a16="http://schemas.microsoft.com/office/drawing/2014/main" id="{7C675A4C-482A-AB12-4B1E-BD0B580F4E71}"/>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11FC9B7C-6843-C1E4-D432-4CADCA89D373}"/>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6" name="Freeform 3">
            <a:extLst>
              <a:ext uri="{FF2B5EF4-FFF2-40B4-BE49-F238E27FC236}">
                <a16:creationId xmlns:a16="http://schemas.microsoft.com/office/drawing/2014/main" id="{058AA8C0-7CA2-E4C7-E229-75A563253D95}"/>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56188331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8"/>
            <a:ext cx="2953618" cy="2240279"/>
          </a:xfrm>
          <a:prstGeom prst="rect">
            <a:avLst/>
          </a:prstGeom>
        </p:spPr>
        <p:txBody>
          <a:bodyPr lIns="0" tIns="0" rIns="0" bIns="0" anchor="t">
            <a:normAutofit/>
          </a:bodyPr>
          <a:lstStyle>
            <a:lvl1pPr>
              <a:defRPr sz="3200"/>
            </a:lvl1pPr>
          </a:lstStyle>
          <a:p>
            <a:r>
              <a:rPr lang="en-US"/>
              <a:t>Click to edit Master title style</a:t>
            </a:r>
          </a:p>
        </p:txBody>
      </p:sp>
      <p:sp>
        <p:nvSpPr>
          <p:cNvPr id="3" name="Content Placeholder 6">
            <a:extLst>
              <a:ext uri="{FF2B5EF4-FFF2-40B4-BE49-F238E27FC236}">
                <a16:creationId xmlns:a16="http://schemas.microsoft.com/office/drawing/2014/main" id="{FB250CB0-816D-4BD3-B674-5CF861DACCD4}"/>
              </a:ext>
            </a:extLst>
          </p:cNvPr>
          <p:cNvSpPr>
            <a:spLocks noGrp="1"/>
          </p:cNvSpPr>
          <p:nvPr>
            <p:ph sz="quarter" idx="18"/>
          </p:nvPr>
        </p:nvSpPr>
        <p:spPr>
          <a:xfrm>
            <a:off x="4010026" y="824389"/>
            <a:ext cx="7337974" cy="2247808"/>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3310759"/>
            <a:ext cx="10504001" cy="2722852"/>
          </a:xfrm>
        </p:spPr>
        <p:txBody>
          <a:bodyPr/>
          <a:lstStyle/>
          <a:p>
            <a:endParaRPr lang="en-US"/>
          </a:p>
        </p:txBody>
      </p:sp>
      <p:sp>
        <p:nvSpPr>
          <p:cNvPr id="25" name="Date Placeholder 24">
            <a:extLst>
              <a:ext uri="{FF2B5EF4-FFF2-40B4-BE49-F238E27FC236}">
                <a16:creationId xmlns:a16="http://schemas.microsoft.com/office/drawing/2014/main" id="{215D636A-1DE5-272B-114F-84F7EF0D97A5}"/>
              </a:ext>
            </a:extLst>
          </p:cNvPr>
          <p:cNvSpPr>
            <a:spLocks noGrp="1"/>
          </p:cNvSpPr>
          <p:nvPr>
            <p:ph type="dt" sz="half" idx="15"/>
          </p:nvPr>
        </p:nvSpPr>
        <p:spPr/>
        <p:txBody>
          <a:bodyPr/>
          <a:lstStyle/>
          <a:p>
            <a:r>
              <a:rPr lang="en-US" altLang="zh-CN"/>
              <a:t>03/12/2025</a:t>
            </a:r>
          </a:p>
        </p:txBody>
      </p:sp>
      <p:sp>
        <p:nvSpPr>
          <p:cNvPr id="26" name="Footer Placeholder 25">
            <a:extLst>
              <a:ext uri="{FF2B5EF4-FFF2-40B4-BE49-F238E27FC236}">
                <a16:creationId xmlns:a16="http://schemas.microsoft.com/office/drawing/2014/main" id="{06768F1E-5D7B-152B-B6A1-4925F25D348B}"/>
              </a:ext>
            </a:extLst>
          </p:cNvPr>
          <p:cNvSpPr>
            <a:spLocks noGrp="1"/>
          </p:cNvSpPr>
          <p:nvPr>
            <p:ph type="ftr" sz="quarter" idx="16"/>
          </p:nvPr>
        </p:nvSpPr>
        <p:spPr/>
        <p:txBody>
          <a:bodyPr/>
          <a:lstStyle/>
          <a:p>
            <a:r>
              <a:rPr lang="en-US" altLang="zh-CN"/>
              <a:t>Sample Footer Text</a:t>
            </a:r>
          </a:p>
        </p:txBody>
      </p:sp>
      <p:sp>
        <p:nvSpPr>
          <p:cNvPr id="27" name="Slide Number Placeholder 26">
            <a:extLst>
              <a:ext uri="{FF2B5EF4-FFF2-40B4-BE49-F238E27FC236}">
                <a16:creationId xmlns:a16="http://schemas.microsoft.com/office/drawing/2014/main" id="{E2C08477-322B-6E2E-FD4D-5289E0845986}"/>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F5C381C5-01BE-F8A2-36AD-1801157395C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5" name="Freeform 16">
            <a:extLst>
              <a:ext uri="{FF2B5EF4-FFF2-40B4-BE49-F238E27FC236}">
                <a16:creationId xmlns:a16="http://schemas.microsoft.com/office/drawing/2014/main" id="{36B65BB7-D378-0ECA-A109-4CC2BB36F5E2}"/>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7" name="Freeform 3">
            <a:extLst>
              <a:ext uri="{FF2B5EF4-FFF2-40B4-BE49-F238E27FC236}">
                <a16:creationId xmlns:a16="http://schemas.microsoft.com/office/drawing/2014/main" id="{5FEB09A4-E771-AF7D-C489-A1F8798566FD}"/>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498F6B0F-FE97-F1CA-4FE0-F8CDBBBCA023}"/>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68217615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73963" y="858337"/>
            <a:ext cx="10504000" cy="970463"/>
          </a:xfrm>
          <a:prstGeom prst="rect">
            <a:avLst/>
          </a:prstGeom>
        </p:spPr>
        <p:txBody>
          <a:bodyPr lIns="0" tIns="0" rIns="0" bIns="0" anchor="ctr">
            <a:normAutofit/>
          </a:bodyPr>
          <a:lstStyle>
            <a:lvl1pPr>
              <a:defRPr sz="3600"/>
            </a:lvl1pPr>
          </a:lstStyle>
          <a:p>
            <a:r>
              <a:rPr lang="en-US"/>
              <a:t>Click to edit Master title style</a:t>
            </a:r>
          </a:p>
        </p:txBody>
      </p:sp>
      <p:sp>
        <p:nvSpPr>
          <p:cNvPr id="3" name="Content Placeholder 6">
            <a:extLst>
              <a:ext uri="{FF2B5EF4-FFF2-40B4-BE49-F238E27FC236}">
                <a16:creationId xmlns:a16="http://schemas.microsoft.com/office/drawing/2014/main" id="{A8F81365-87E5-251B-1BCF-ABF6619D4CBA}"/>
              </a:ext>
            </a:extLst>
          </p:cNvPr>
          <p:cNvSpPr>
            <a:spLocks noGrp="1"/>
          </p:cNvSpPr>
          <p:nvPr>
            <p:ph sz="quarter" idx="18"/>
          </p:nvPr>
        </p:nvSpPr>
        <p:spPr>
          <a:xfrm>
            <a:off x="7219950" y="2081048"/>
            <a:ext cx="4158013" cy="3945033"/>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73963" y="2081048"/>
            <a:ext cx="6157458" cy="3945032"/>
          </a:xfrm>
        </p:spPr>
        <p:txBody>
          <a:bodyPr/>
          <a:lstStyle/>
          <a:p>
            <a:endParaRPr lang="en-US"/>
          </a:p>
        </p:txBody>
      </p:sp>
      <p:sp>
        <p:nvSpPr>
          <p:cNvPr id="19" name="Date Placeholder 18">
            <a:extLst>
              <a:ext uri="{FF2B5EF4-FFF2-40B4-BE49-F238E27FC236}">
                <a16:creationId xmlns:a16="http://schemas.microsoft.com/office/drawing/2014/main" id="{2AF5F04F-3552-0155-4200-E7A1C4EFAB5B}"/>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EAB6C59A-71D8-22D7-CE98-1DDAF46D2A59}"/>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CB553B0B-2158-2C4D-C27C-A2D2B55F9A7D}"/>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72655BF5-7AA7-4039-DC01-2AEA141398AB}"/>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770227A5-2556-848F-9137-2A55DE728D7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DD5B85F0-622A-57B2-715A-66B3AF0AAA6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E2C03148-53E0-2169-1532-E2E4B4195684}"/>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28262724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52884"/>
            <a:ext cx="4672584" cy="1453896"/>
          </a:xfrm>
          <a:prstGeom prst="rect">
            <a:avLst/>
          </a:prstGeom>
        </p:spPr>
        <p:txBody>
          <a:bodyPr lIns="0" tIns="0" rIns="0" bIns="0" anchor="t">
            <a:norm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4000" y="2459420"/>
            <a:ext cx="4672584" cy="3545695"/>
          </a:xfrm>
        </p:spPr>
        <p:txBody>
          <a:bodyPr/>
          <a:lstStyle/>
          <a:p>
            <a:endParaRPr lang="en-US"/>
          </a:p>
        </p:txBody>
      </p:sp>
      <p:sp>
        <p:nvSpPr>
          <p:cNvPr id="3" name="Content Placeholder 6">
            <a:extLst>
              <a:ext uri="{FF2B5EF4-FFF2-40B4-BE49-F238E27FC236}">
                <a16:creationId xmlns:a16="http://schemas.microsoft.com/office/drawing/2014/main" id="{418A94AB-7FF2-4DBC-2B05-B19E76917E4D}"/>
              </a:ext>
            </a:extLst>
          </p:cNvPr>
          <p:cNvSpPr>
            <a:spLocks noGrp="1"/>
          </p:cNvSpPr>
          <p:nvPr>
            <p:ph sz="quarter" idx="18"/>
          </p:nvPr>
        </p:nvSpPr>
        <p:spPr>
          <a:xfrm>
            <a:off x="5638800" y="852884"/>
            <a:ext cx="5696373" cy="5173197"/>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61C7FBB2-8AD5-E6A9-791C-CE7DA966EC61}"/>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E4309A19-5C82-3309-2A28-547A4E7EAE6A}"/>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54D373E6-1C6D-8642-5490-D3B1F9F41D2F}"/>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473A0C8E-77D0-D5C8-307B-938157217982}"/>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853E42F0-47C8-3EB7-1F19-F750A4801E1A}"/>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E2F9F7F0-85E0-B87D-444C-C2361D33218C}"/>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9F9E29C1-F3F8-A591-16E9-2B7A137D4507}"/>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91144042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44000" y="831919"/>
            <a:ext cx="3657603" cy="1495702"/>
          </a:xfrm>
          <a:prstGeom prst="rect">
            <a:avLst/>
          </a:prstGeom>
        </p:spPr>
        <p:txBody>
          <a:bodyPr lIns="0" tIns="0" rIns="0" bIns="0"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 uri="{C183D7F6-B498-43B3-948B-1728B52AA6E4}">
                <adec:decorative xmlns:adec="http://schemas.microsoft.com/office/drawing/2017/decorative" val="0"/>
              </a:ext>
            </a:extLst>
          </p:cNvPr>
          <p:cNvSpPr>
            <a:spLocks noGrp="1"/>
          </p:cNvSpPr>
          <p:nvPr>
            <p:ph type="pic" sz="quarter" idx="13"/>
          </p:nvPr>
        </p:nvSpPr>
        <p:spPr>
          <a:xfrm>
            <a:off x="843999" y="2490951"/>
            <a:ext cx="3657603" cy="3493323"/>
          </a:xfrm>
        </p:spPr>
        <p:txBody>
          <a:bodyPr/>
          <a:lstStyle/>
          <a:p>
            <a:endParaRPr lang="en-US"/>
          </a:p>
        </p:txBody>
      </p:sp>
      <p:sp>
        <p:nvSpPr>
          <p:cNvPr id="3" name="Content Placeholder 6">
            <a:extLst>
              <a:ext uri="{FF2B5EF4-FFF2-40B4-BE49-F238E27FC236}">
                <a16:creationId xmlns:a16="http://schemas.microsoft.com/office/drawing/2014/main" id="{AFA52BEC-7ABC-50F9-535E-F0C3BE9893A4}"/>
              </a:ext>
            </a:extLst>
          </p:cNvPr>
          <p:cNvSpPr>
            <a:spLocks noGrp="1"/>
          </p:cNvSpPr>
          <p:nvPr>
            <p:ph sz="quarter" idx="18"/>
          </p:nvPr>
        </p:nvSpPr>
        <p:spPr>
          <a:xfrm>
            <a:off x="4657726" y="831919"/>
            <a:ext cx="6677448" cy="5152355"/>
          </a:xfrm>
        </p:spPr>
        <p:txBody>
          <a:bodyPr lIns="0" tIns="0" rIns="0" bIns="0" anchor="t">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2E123173-E773-532C-8CA5-400A68154357}"/>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4CE1EE5A-6450-C886-E63C-4D2E9F5F0FEB}"/>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BD1CC321-2957-0400-79AD-699C25EDFF9B}"/>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F653F13E-2E6C-4DEC-51C1-AC11426513E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B5FF15E2-F953-F376-A1FD-4F85C5A9A5B3}"/>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E9E4F101-61A5-5CE5-F69B-1EBC00B9F951}"/>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F5CBF912-5007-F0D7-FEDB-0AAACC658B4A}"/>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14828127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831918"/>
            <a:ext cx="10521992" cy="4069265"/>
          </a:xfrm>
          <a:prstGeom prst="rect">
            <a:avLst/>
          </a:prstGeom>
        </p:spPr>
        <p:txBody>
          <a:bodyPr lIns="0" tIns="0" rIns="0" bIns="0" anchor="b">
            <a:normAutofit/>
          </a:bodyPr>
          <a:lstStyle>
            <a:lvl1pPr algn="l">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843999" y="5076496"/>
            <a:ext cx="7559021" cy="949583"/>
          </a:xfrm>
        </p:spPr>
        <p:txBody>
          <a:bodyPr lIns="0" tIns="0" rIns="0" bIns="0" anchor="t">
            <a:normAutofit/>
          </a:bodyPr>
          <a:lstStyle>
            <a:lvl1pPr marL="0" indent="0" algn="l">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a:extLst>
              <a:ext uri="{FF2B5EF4-FFF2-40B4-BE49-F238E27FC236}">
                <a16:creationId xmlns:a16="http://schemas.microsoft.com/office/drawing/2014/main" id="{2A97566C-1DB3-3053-2D65-3353F53AA61F}"/>
              </a:ext>
            </a:extLst>
          </p:cNvPr>
          <p:cNvSpPr>
            <a:spLocks noGrp="1"/>
          </p:cNvSpPr>
          <p:nvPr>
            <p:ph type="dt" sz="half" idx="10"/>
          </p:nvPr>
        </p:nvSpPr>
        <p:spPr/>
        <p:txBody>
          <a:bodyPr/>
          <a:lstStyle/>
          <a:p>
            <a:r>
              <a:rPr lang="en-US" altLang="zh-CN"/>
              <a:t>03/12/2025</a:t>
            </a:r>
          </a:p>
        </p:txBody>
      </p:sp>
      <p:sp>
        <p:nvSpPr>
          <p:cNvPr id="10" name="Footer Placeholder 9">
            <a:extLst>
              <a:ext uri="{FF2B5EF4-FFF2-40B4-BE49-F238E27FC236}">
                <a16:creationId xmlns:a16="http://schemas.microsoft.com/office/drawing/2014/main" id="{BC67142C-CD26-C72B-6EA2-E6A713FE413C}"/>
              </a:ext>
            </a:extLst>
          </p:cNvPr>
          <p:cNvSpPr>
            <a:spLocks noGrp="1"/>
          </p:cNvSpPr>
          <p:nvPr>
            <p:ph type="ftr" sz="quarter" idx="11"/>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C5F084B0-A6AE-6292-8F5C-7E786E2330DC}"/>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9" name="Freeform 3">
            <a:extLst>
              <a:ext uri="{FF2B5EF4-FFF2-40B4-BE49-F238E27FC236}">
                <a16:creationId xmlns:a16="http://schemas.microsoft.com/office/drawing/2014/main" id="{727DF714-C121-7D10-E524-F558DCE253AC}"/>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6EF42BA3-468C-2222-DED4-2658FD4EC870}"/>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6" name="Freeform 3">
            <a:extLst>
              <a:ext uri="{FF2B5EF4-FFF2-40B4-BE49-F238E27FC236}">
                <a16:creationId xmlns:a16="http://schemas.microsoft.com/office/drawing/2014/main" id="{2344784D-4A93-9D44-F60E-ECA2165A04B4}"/>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86508631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61992" y="831918"/>
            <a:ext cx="10486008" cy="3977825"/>
          </a:xfrm>
          <a:prstGeom prst="rect">
            <a:avLst/>
          </a:prstGeom>
        </p:spPr>
        <p:txBody>
          <a:bodyPr lIns="0" tIns="0" rIns="0" bIns="0" anchor="b">
            <a:normAutofit/>
          </a:bodyPr>
          <a:lstStyle>
            <a:lvl1pPr algn="ctr">
              <a:defRPr sz="23200">
                <a:solidFill>
                  <a:schemeClr val="accent1">
                    <a:lumMod val="75000"/>
                  </a:schemeClr>
                </a:solidFill>
              </a:defRPr>
            </a:lvl1pPr>
          </a:lstStyle>
          <a:p>
            <a:r>
              <a:rPr lang="en-US"/>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997668"/>
            <a:ext cx="7525512" cy="1028411"/>
          </a:xfrm>
        </p:spPr>
        <p:txBody>
          <a:bodyPr lIns="0" tIns="0" rIns="0" bIns="0" anchor="t">
            <a:normAutofit/>
          </a:bodyPr>
          <a:lstStyle>
            <a:lvl1pPr marL="0" indent="0" algn="ctr">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8" name="Date Placeholder 17">
            <a:extLst>
              <a:ext uri="{FF2B5EF4-FFF2-40B4-BE49-F238E27FC236}">
                <a16:creationId xmlns:a16="http://schemas.microsoft.com/office/drawing/2014/main" id="{7B175625-28E2-7846-AD8B-E2BBAFA34A07}"/>
              </a:ext>
            </a:extLst>
          </p:cNvPr>
          <p:cNvSpPr>
            <a:spLocks noGrp="1"/>
          </p:cNvSpPr>
          <p:nvPr>
            <p:ph type="dt" sz="half" idx="10"/>
          </p:nvPr>
        </p:nvSpPr>
        <p:spPr/>
        <p:txBody>
          <a:bodyPr/>
          <a:lstStyle/>
          <a:p>
            <a:r>
              <a:rPr lang="en-US" altLang="zh-CN"/>
              <a:t>03/12/2025</a:t>
            </a:r>
          </a:p>
        </p:txBody>
      </p:sp>
      <p:sp>
        <p:nvSpPr>
          <p:cNvPr id="19" name="Footer Placeholder 18">
            <a:extLst>
              <a:ext uri="{FF2B5EF4-FFF2-40B4-BE49-F238E27FC236}">
                <a16:creationId xmlns:a16="http://schemas.microsoft.com/office/drawing/2014/main" id="{2E075ED2-332A-D37B-CD4C-EA172485EEF6}"/>
              </a:ext>
            </a:extLst>
          </p:cNvPr>
          <p:cNvSpPr>
            <a:spLocks noGrp="1"/>
          </p:cNvSpPr>
          <p:nvPr>
            <p:ph type="ftr" sz="quarter" idx="11"/>
          </p:nvPr>
        </p:nvSpPr>
        <p:spPr/>
        <p:txBody>
          <a:bodyPr/>
          <a:lstStyle/>
          <a:p>
            <a:r>
              <a:rPr lang="en-US" altLang="zh-CN"/>
              <a:t>Sample Footer Text</a:t>
            </a:r>
          </a:p>
        </p:txBody>
      </p:sp>
      <p:sp>
        <p:nvSpPr>
          <p:cNvPr id="20" name="Slide Number Placeholder 19">
            <a:extLst>
              <a:ext uri="{FF2B5EF4-FFF2-40B4-BE49-F238E27FC236}">
                <a16:creationId xmlns:a16="http://schemas.microsoft.com/office/drawing/2014/main" id="{F00DC182-9551-1CCF-EA40-A9AF88711969}"/>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2" name="Freeform 3">
            <a:extLst>
              <a:ext uri="{FF2B5EF4-FFF2-40B4-BE49-F238E27FC236}">
                <a16:creationId xmlns:a16="http://schemas.microsoft.com/office/drawing/2014/main" id="{651EF77C-884C-E95D-2E87-346463DC0793}"/>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7B00D3FB-6E6F-D7BB-BA5C-536657B2929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5" name="Freeform 3">
            <a:extLst>
              <a:ext uri="{FF2B5EF4-FFF2-40B4-BE49-F238E27FC236}">
                <a16:creationId xmlns:a16="http://schemas.microsoft.com/office/drawing/2014/main" id="{155AE513-87FB-0260-2E5B-F2B0C90A8EE4}"/>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6" name="Freeform 16">
            <a:extLst>
              <a:ext uri="{FF2B5EF4-FFF2-40B4-BE49-F238E27FC236}">
                <a16:creationId xmlns:a16="http://schemas.microsoft.com/office/drawing/2014/main" id="{FA5F7C82-7362-042D-3AB6-62465CF33BC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37427593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ig Number 3">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1F4F8927-891C-4D7A-C2D3-6EB5EF6712FF}"/>
              </a:ext>
            </a:extLst>
          </p:cNvPr>
          <p:cNvSpPr>
            <a:spLocks noGrp="1"/>
          </p:cNvSpPr>
          <p:nvPr>
            <p:ph type="ctrTitle" hasCustomPrompt="1"/>
          </p:nvPr>
        </p:nvSpPr>
        <p:spPr>
          <a:xfrm>
            <a:off x="861992" y="831918"/>
            <a:ext cx="10486008" cy="3977825"/>
          </a:xfrm>
          <a:prstGeom prst="rect">
            <a:avLst/>
          </a:prstGeom>
        </p:spPr>
        <p:txBody>
          <a:bodyPr lIns="0" tIns="0" rIns="0" bIns="0" anchor="b">
            <a:normAutofit/>
          </a:bodyPr>
          <a:lstStyle>
            <a:lvl1pPr algn="ctr">
              <a:defRPr sz="23200">
                <a:solidFill>
                  <a:schemeClr val="tx1"/>
                </a:solidFill>
              </a:defRPr>
            </a:lvl1pPr>
          </a:lstStyle>
          <a:p>
            <a:r>
              <a:rPr lang="en-US"/>
              <a:t>##%</a:t>
            </a:r>
          </a:p>
        </p:txBody>
      </p:sp>
      <p:sp>
        <p:nvSpPr>
          <p:cNvPr id="10" name="Subtitle 2">
            <a:extLst>
              <a:ext uri="{FF2B5EF4-FFF2-40B4-BE49-F238E27FC236}">
                <a16:creationId xmlns:a16="http://schemas.microsoft.com/office/drawing/2014/main" id="{0489314B-CDC1-7F7E-C4DD-AAC0E5222B03}"/>
              </a:ext>
            </a:extLst>
          </p:cNvPr>
          <p:cNvSpPr>
            <a:spLocks noGrp="1"/>
          </p:cNvSpPr>
          <p:nvPr>
            <p:ph type="subTitle" idx="1"/>
          </p:nvPr>
        </p:nvSpPr>
        <p:spPr>
          <a:xfrm>
            <a:off x="2377440" y="4997668"/>
            <a:ext cx="7525512" cy="1028411"/>
          </a:xfrm>
        </p:spPr>
        <p:txBody>
          <a:bodyPr lIns="0" tIns="0" rIns="0" bIns="0"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5" name="Date Placeholder 24">
            <a:extLst>
              <a:ext uri="{FF2B5EF4-FFF2-40B4-BE49-F238E27FC236}">
                <a16:creationId xmlns:a16="http://schemas.microsoft.com/office/drawing/2014/main" id="{48517417-50F3-3145-756F-4329495F2E41}"/>
              </a:ext>
            </a:extLst>
          </p:cNvPr>
          <p:cNvSpPr>
            <a:spLocks noGrp="1"/>
          </p:cNvSpPr>
          <p:nvPr>
            <p:ph type="dt" sz="half" idx="10"/>
          </p:nvPr>
        </p:nvSpPr>
        <p:spPr/>
        <p:txBody>
          <a:bodyPr/>
          <a:lstStyle/>
          <a:p>
            <a:r>
              <a:rPr lang="en-US" altLang="zh-CN"/>
              <a:t>03/12/2025</a:t>
            </a:r>
          </a:p>
        </p:txBody>
      </p:sp>
      <p:sp>
        <p:nvSpPr>
          <p:cNvPr id="26" name="Footer Placeholder 25">
            <a:extLst>
              <a:ext uri="{FF2B5EF4-FFF2-40B4-BE49-F238E27FC236}">
                <a16:creationId xmlns:a16="http://schemas.microsoft.com/office/drawing/2014/main" id="{201B9B22-62B7-A5FB-8C81-A533C1217A4B}"/>
              </a:ext>
            </a:extLst>
          </p:cNvPr>
          <p:cNvSpPr>
            <a:spLocks noGrp="1"/>
          </p:cNvSpPr>
          <p:nvPr>
            <p:ph type="ftr" sz="quarter" idx="11"/>
          </p:nvPr>
        </p:nvSpPr>
        <p:spPr/>
        <p:txBody>
          <a:bodyPr/>
          <a:lstStyle/>
          <a:p>
            <a:r>
              <a:rPr lang="en-US" altLang="zh-CN"/>
              <a:t>Sample Footer Text</a:t>
            </a:r>
          </a:p>
        </p:txBody>
      </p:sp>
      <p:sp>
        <p:nvSpPr>
          <p:cNvPr id="27" name="Slide Number Placeholder 26">
            <a:extLst>
              <a:ext uri="{FF2B5EF4-FFF2-40B4-BE49-F238E27FC236}">
                <a16:creationId xmlns:a16="http://schemas.microsoft.com/office/drawing/2014/main" id="{F4932EF6-F6A7-A4CA-3842-3D63A1E830D1}"/>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 name="Freeform 3">
            <a:extLst>
              <a:ext uri="{FF2B5EF4-FFF2-40B4-BE49-F238E27FC236}">
                <a16:creationId xmlns:a16="http://schemas.microsoft.com/office/drawing/2014/main" id="{16461C7F-0799-5184-39D8-D6CF9CB69B1D}"/>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3" name="Freeform 16">
            <a:extLst>
              <a:ext uri="{FF2B5EF4-FFF2-40B4-BE49-F238E27FC236}">
                <a16:creationId xmlns:a16="http://schemas.microsoft.com/office/drawing/2014/main" id="{1AB745B1-1B39-DCB5-CAC0-E02861EC2C77}"/>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4" name="Freeform 3">
            <a:extLst>
              <a:ext uri="{FF2B5EF4-FFF2-40B4-BE49-F238E27FC236}">
                <a16:creationId xmlns:a16="http://schemas.microsoft.com/office/drawing/2014/main" id="{CE58E144-4CEE-6B86-8095-3B46EB993461}"/>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5" name="Freeform 16">
            <a:extLst>
              <a:ext uri="{FF2B5EF4-FFF2-40B4-BE49-F238E27FC236}">
                <a16:creationId xmlns:a16="http://schemas.microsoft.com/office/drawing/2014/main" id="{297A7982-7C87-B89D-0F9A-1D024915BA56}"/>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59974302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spTree>
      <p:nvGrpSpPr>
        <p:cNvPr id="1" name=""/>
        <p:cNvGrpSpPr/>
        <p:nvPr/>
      </p:nvGrpSpPr>
      <p:grpSpPr>
        <a:xfrm>
          <a:off x="0" y="0"/>
          <a:ext cx="0" cy="0"/>
          <a:chOff x="0" y="0"/>
          <a:chExt cx="0" cy="0"/>
        </a:xfrm>
      </p:grpSpPr>
      <p:sp>
        <p:nvSpPr>
          <p:cNvPr id="15" name="Picture Placeholder 14" descr="A person in a yellow sweater is writing with a blue pen at a desk, with colorful sticky notes and a calendar on the wall behind.">
            <a:extLst>
              <a:ext uri="{FF2B5EF4-FFF2-40B4-BE49-F238E27FC236}">
                <a16:creationId xmlns:a16="http://schemas.microsoft.com/office/drawing/2014/main" id="{04CD25B5-7E35-A0A0-4AAE-9BE1A85EE2B7}"/>
              </a:ext>
              <a:ext uri="{C183D7F6-B498-43B3-948B-1728B52AA6E4}">
                <adec:decorative xmlns:adec="http://schemas.microsoft.com/office/drawing/2017/decorative" val="0"/>
              </a:ext>
            </a:extLst>
          </p:cNvPr>
          <p:cNvSpPr>
            <a:spLocks noGrp="1"/>
          </p:cNvSpPr>
          <p:nvPr>
            <p:ph type="pic" sz="quarter" idx="17"/>
          </p:nvPr>
        </p:nvSpPr>
        <p:spPr>
          <a:xfrm>
            <a:off x="0" y="-9625"/>
            <a:ext cx="12192000" cy="4572000"/>
          </a:xfrm>
          <a:prstGeom prst="rect">
            <a:avLst/>
          </a:prstGeom>
          <a:noFill/>
        </p:spPr>
        <p:txBody>
          <a:bodyPr wrap="square">
            <a:noAutofit/>
          </a:bodyPr>
          <a:lstStyle/>
          <a:p>
            <a:endParaRPr lang="en-US"/>
          </a:p>
        </p:txBody>
      </p:sp>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4838150"/>
            <a:ext cx="11149965" cy="786384"/>
          </a:xfrm>
          <a:prstGeom prst="rect">
            <a:avLst/>
          </a:prstGeom>
        </p:spPr>
        <p:txBody>
          <a:bodyPr lIns="0" tIns="0" rIns="0" bIns="0" anchor="b">
            <a:normAutofit/>
          </a:bodyPr>
          <a:lstStyle>
            <a:lvl1pPr algn="l">
              <a:defRPr sz="4000">
                <a:solidFill>
                  <a:schemeClr val="accent1">
                    <a:lumMod val="75000"/>
                  </a:schemeClr>
                </a:solidFill>
              </a:defRPr>
            </a:lvl1pPr>
          </a:lstStyle>
          <a:p>
            <a:r>
              <a:rPr lang="en-US"/>
              <a:t>Click to edit Master title style</a:t>
            </a:r>
          </a:p>
        </p:txBody>
      </p:sp>
      <p:sp>
        <p:nvSpPr>
          <p:cNvPr id="17" name="Subtitle 2">
            <a:extLst>
              <a:ext uri="{FF2B5EF4-FFF2-40B4-BE49-F238E27FC236}">
                <a16:creationId xmlns:a16="http://schemas.microsoft.com/office/drawing/2014/main" id="{ADAD88DE-3BF6-67A2-120C-857D25673E8A}"/>
              </a:ext>
            </a:extLst>
          </p:cNvPr>
          <p:cNvSpPr>
            <a:spLocks noGrp="1"/>
          </p:cNvSpPr>
          <p:nvPr>
            <p:ph type="subTitle" idx="1"/>
          </p:nvPr>
        </p:nvSpPr>
        <p:spPr>
          <a:xfrm>
            <a:off x="365759" y="5702288"/>
            <a:ext cx="8624129" cy="427050"/>
          </a:xfrm>
        </p:spPr>
        <p:txBody>
          <a:bodyPr lIns="0" tIns="0" rIns="0" bIns="0">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8" name="Text Placeholder 17">
            <a:extLst>
              <a:ext uri="{FF2B5EF4-FFF2-40B4-BE49-F238E27FC236}">
                <a16:creationId xmlns:a16="http://schemas.microsoft.com/office/drawing/2014/main" id="{9A6201C7-6FBA-D43A-E82E-228F01096EB9}"/>
              </a:ext>
            </a:extLst>
          </p:cNvPr>
          <p:cNvSpPr>
            <a:spLocks noGrp="1"/>
          </p:cNvSpPr>
          <p:nvPr>
            <p:ph type="body" sz="quarter" idx="27" hasCustomPrompt="1"/>
          </p:nvPr>
        </p:nvSpPr>
        <p:spPr>
          <a:xfrm>
            <a:off x="9119341" y="5702288"/>
            <a:ext cx="2396383" cy="427050"/>
          </a:xfrm>
        </p:spPr>
        <p:txBody>
          <a:bodyPr lIns="0" tIns="0" rIns="0" bIns="0" anchor="ctr"/>
          <a:lstStyle>
            <a:lvl1pPr marL="0" indent="0" algn="l">
              <a:buFontTx/>
              <a:buNone/>
              <a:defRPr/>
            </a:lvl1pPr>
            <a:lvl2pPr algn="r">
              <a:defRPr/>
            </a:lvl2pPr>
            <a:lvl3pPr algn="r">
              <a:defRPr/>
            </a:lvl3pPr>
            <a:lvl4pPr algn="r">
              <a:defRPr/>
            </a:lvl4pPr>
            <a:lvl5pPr algn="r">
              <a:defRPr/>
            </a:lvl5pPr>
          </a:lstStyle>
          <a:p>
            <a:pPr algn="l">
              <a:lnSpc>
                <a:spcPct val="120000"/>
              </a:lnSpc>
            </a:pPr>
            <a:r>
              <a:rPr lang="en-US" altLang="zh-CN" sz="1800"/>
              <a:t>Presenter Name</a:t>
            </a:r>
          </a:p>
        </p:txBody>
      </p:sp>
      <p:sp>
        <p:nvSpPr>
          <p:cNvPr id="4" name="Date Placeholder 3">
            <a:extLst>
              <a:ext uri="{FF2B5EF4-FFF2-40B4-BE49-F238E27FC236}">
                <a16:creationId xmlns:a16="http://schemas.microsoft.com/office/drawing/2014/main" id="{70B28441-CA48-25FF-5FE1-39F3C36F71D8}"/>
              </a:ext>
            </a:extLst>
          </p:cNvPr>
          <p:cNvSpPr>
            <a:spLocks noGrp="1"/>
          </p:cNvSpPr>
          <p:nvPr>
            <p:ph type="dt" sz="half" idx="18"/>
          </p:nvPr>
        </p:nvSpPr>
        <p:spPr/>
        <p:txBody>
          <a:bodyPr/>
          <a:lstStyle/>
          <a:p>
            <a:r>
              <a:rPr lang="en-US" altLang="zh-CN"/>
              <a:t>03/12/2025</a:t>
            </a:r>
          </a:p>
        </p:txBody>
      </p:sp>
      <p:sp>
        <p:nvSpPr>
          <p:cNvPr id="5" name="Footer Placeholder 4">
            <a:extLst>
              <a:ext uri="{FF2B5EF4-FFF2-40B4-BE49-F238E27FC236}">
                <a16:creationId xmlns:a16="http://schemas.microsoft.com/office/drawing/2014/main" id="{3E7485ED-11CB-C644-3DC0-F0E848C79E78}"/>
              </a:ext>
            </a:extLst>
          </p:cNvPr>
          <p:cNvSpPr>
            <a:spLocks noGrp="1"/>
          </p:cNvSpPr>
          <p:nvPr>
            <p:ph type="ftr" sz="quarter" idx="19"/>
          </p:nvPr>
        </p:nvSpPr>
        <p:spPr/>
        <p:txBody>
          <a:bodyPr/>
          <a:lstStyle/>
          <a:p>
            <a:r>
              <a:rPr lang="en-US" altLang="zh-CN"/>
              <a:t>Sample Footer Text</a:t>
            </a:r>
          </a:p>
        </p:txBody>
      </p:sp>
      <p:sp>
        <p:nvSpPr>
          <p:cNvPr id="6" name="Slide Number Placeholder 5">
            <a:extLst>
              <a:ext uri="{FF2B5EF4-FFF2-40B4-BE49-F238E27FC236}">
                <a16:creationId xmlns:a16="http://schemas.microsoft.com/office/drawing/2014/main" id="{22EDA443-8077-37E3-F841-2049B5CDE319}"/>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21" name="Freeform 16">
            <a:extLst>
              <a:ext uri="{FF2B5EF4-FFF2-40B4-BE49-F238E27FC236}">
                <a16:creationId xmlns:a16="http://schemas.microsoft.com/office/drawing/2014/main" id="{45756D65-7C24-CF09-54A3-91DC74A6B9F7}"/>
              </a:ext>
              <a:ext uri="{C183D7F6-B498-43B3-948B-1728B52AA6E4}">
                <adec:decorative xmlns:adec="http://schemas.microsoft.com/office/drawing/2017/decorative" val="1"/>
              </a:ext>
            </a:extLst>
          </p:cNvPr>
          <p:cNvSpPr/>
          <p:nvPr userDrawn="1"/>
        </p:nvSpPr>
        <p:spPr>
          <a:xfrm flipH="1">
            <a:off x="0" y="4135326"/>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9637255-2E56-FC74-9109-A3BC8AEE0CE4}"/>
              </a:ext>
              <a:ext uri="{C183D7F6-B498-43B3-948B-1728B52AA6E4}">
                <adec:decorative xmlns:adec="http://schemas.microsoft.com/office/drawing/2017/decorative" val="1"/>
              </a:ext>
            </a:extLst>
          </p:cNvPr>
          <p:cNvSpPr/>
          <p:nvPr userDrawn="1"/>
        </p:nvSpPr>
        <p:spPr>
          <a:xfrm flipH="1">
            <a:off x="837255" y="4135326"/>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
        <p:nvSpPr>
          <p:cNvPr id="23" name="Freeform 16">
            <a:extLst>
              <a:ext uri="{FF2B5EF4-FFF2-40B4-BE49-F238E27FC236}">
                <a16:creationId xmlns:a16="http://schemas.microsoft.com/office/drawing/2014/main" id="{86B62C6B-94C9-CB1E-C499-3150C5B45F1A}"/>
              </a:ext>
              <a:ext uri="{C183D7F6-B498-43B3-948B-1728B52AA6E4}">
                <adec:decorative xmlns:adec="http://schemas.microsoft.com/office/drawing/2017/decorative" val="1"/>
              </a:ext>
            </a:extLst>
          </p:cNvPr>
          <p:cNvSpPr/>
          <p:nvPr userDrawn="1"/>
        </p:nvSpPr>
        <p:spPr>
          <a:xfrm flipH="1">
            <a:off x="417059" y="3708277"/>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36021795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a:prstGeom prst="rect">
            <a:avLst/>
          </a:prstGeom>
        </p:spPr>
        <p:txBody>
          <a:bodyPr lIns="0" tIns="0" rIns="0" bIns="0"/>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630936"/>
            <a:ext cx="8266176" cy="5605272"/>
          </a:xfrm>
        </p:spPr>
        <p:txBody>
          <a:bodyPr lIns="0" tIns="0" rIns="0" bIns="0" anchor="ctr">
            <a:noAutofit/>
          </a:bodyPr>
          <a:lstStyle>
            <a:lvl1pPr marL="0" indent="0">
              <a:lnSpc>
                <a:spcPct val="100000"/>
              </a:lnSpc>
              <a:buNone/>
              <a:defRPr sz="5400" b="1"/>
            </a:lvl1pPr>
            <a:lvl2pPr marL="228600" indent="0">
              <a:lnSpc>
                <a:spcPct val="100000"/>
              </a:lnSpc>
              <a:buNone/>
              <a:defRPr sz="4800" b="1"/>
            </a:lvl2pPr>
            <a:lvl3pPr marL="457200" indent="0">
              <a:lnSpc>
                <a:spcPct val="100000"/>
              </a:lnSpc>
              <a:buNone/>
              <a:defRPr sz="4400" b="1"/>
            </a:lvl3pPr>
            <a:lvl4pPr marL="685800" indent="0">
              <a:lnSpc>
                <a:spcPct val="100000"/>
              </a:lnSpc>
              <a:buNone/>
              <a:defRPr sz="4000" b="1"/>
            </a:lvl4pPr>
            <a:lvl5pPr marL="914400" indent="0">
              <a:lnSpc>
                <a:spcPct val="100000"/>
              </a:lnSpc>
              <a:buNone/>
              <a:defRPr sz="36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9" name="Date Placeholder 8">
            <a:extLst>
              <a:ext uri="{FF2B5EF4-FFF2-40B4-BE49-F238E27FC236}">
                <a16:creationId xmlns:a16="http://schemas.microsoft.com/office/drawing/2014/main" id="{05864E89-BB6D-F63B-20D5-0E9DEC66228F}"/>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BF025B81-7CF7-78BA-1674-18CF4DE4767A}"/>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8B23D931-6346-BB46-A603-5C7481EFE45C}"/>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8" name="Freeform 3">
            <a:extLst>
              <a:ext uri="{FF2B5EF4-FFF2-40B4-BE49-F238E27FC236}">
                <a16:creationId xmlns:a16="http://schemas.microsoft.com/office/drawing/2014/main" id="{76733AE5-0D5D-A6C7-9D11-033BA4AB8685}"/>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8309A476-4267-6CB4-13B1-8D2102BB5A9D}"/>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Freeform 3">
            <a:extLst>
              <a:ext uri="{FF2B5EF4-FFF2-40B4-BE49-F238E27FC236}">
                <a16:creationId xmlns:a16="http://schemas.microsoft.com/office/drawing/2014/main" id="{E343934B-DBB1-E411-29F1-D4F47D1C430F}"/>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3">
            <a:extLst>
              <a:ext uri="{FF2B5EF4-FFF2-40B4-BE49-F238E27FC236}">
                <a16:creationId xmlns:a16="http://schemas.microsoft.com/office/drawing/2014/main" id="{A96F8A92-525B-C0D8-CE7E-E6EEF7AAC834}"/>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283653160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tatem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a:prstGeom prst="rect">
            <a:avLst/>
          </a:prstGeom>
        </p:spPr>
        <p:txBody>
          <a:bodyPr lIns="0" tIns="0" rIns="0" bIns="0"/>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1929384"/>
            <a:ext cx="8266176" cy="4142232"/>
          </a:xfrm>
        </p:spPr>
        <p:txBody>
          <a:bodyPr lIns="0" tIns="0" rIns="0" bIns="0" anchor="b">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9" name="Date Placeholder 8">
            <a:extLst>
              <a:ext uri="{FF2B5EF4-FFF2-40B4-BE49-F238E27FC236}">
                <a16:creationId xmlns:a16="http://schemas.microsoft.com/office/drawing/2014/main" id="{6A605F54-6987-5B06-7D18-385EEFEEE5A2}"/>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5095E3AF-7096-6917-C862-14710097329D}"/>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5BB9F0A5-060E-CE98-CA0A-2FFDD32FB84B}"/>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8" name="Freeform 3">
            <a:extLst>
              <a:ext uri="{FF2B5EF4-FFF2-40B4-BE49-F238E27FC236}">
                <a16:creationId xmlns:a16="http://schemas.microsoft.com/office/drawing/2014/main" id="{763448F8-6FFE-99E6-1EC9-6E8BC4C946FF}"/>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0C888063-E967-0D50-92DE-2034B012A3EF}"/>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Freeform 3">
            <a:extLst>
              <a:ext uri="{FF2B5EF4-FFF2-40B4-BE49-F238E27FC236}">
                <a16:creationId xmlns:a16="http://schemas.microsoft.com/office/drawing/2014/main" id="{BA7E5103-84AB-E8CD-5150-A57DE1BA1BC8}"/>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3">
            <a:extLst>
              <a:ext uri="{FF2B5EF4-FFF2-40B4-BE49-F238E27FC236}">
                <a16:creationId xmlns:a16="http://schemas.microsoft.com/office/drawing/2014/main" id="{0483C990-24B0-5FD0-A784-8BCF7C3A153D}"/>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44835328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29043"/>
            <a:ext cx="10652760" cy="1133856"/>
          </a:xfrm>
          <a:prstGeom prst="rect">
            <a:avLst/>
          </a:prstGeom>
        </p:spPr>
        <p:txBody>
          <a:bodyPr lIns="0" tIns="0" rIns="0" bIns="0"/>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lIns="0" tIns="0" rIns="0" bIns="0"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9" name="Date Placeholder 8">
            <a:extLst>
              <a:ext uri="{FF2B5EF4-FFF2-40B4-BE49-F238E27FC236}">
                <a16:creationId xmlns:a16="http://schemas.microsoft.com/office/drawing/2014/main" id="{239A2652-0965-F6B5-998E-C6EC1B9B6A36}"/>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8C9A8381-0C69-883F-03D9-9538D02E4A7D}"/>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EAEA39D9-C31E-649F-A5D9-FC2D4FBB0D46}"/>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8" name="Freeform 3">
            <a:extLst>
              <a:ext uri="{FF2B5EF4-FFF2-40B4-BE49-F238E27FC236}">
                <a16:creationId xmlns:a16="http://schemas.microsoft.com/office/drawing/2014/main" id="{63508BFF-967B-7F9C-3CCA-964277E91EBF}"/>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51E38BD0-21B6-FA26-3444-7A989E7733F5}"/>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Freeform 3">
            <a:extLst>
              <a:ext uri="{FF2B5EF4-FFF2-40B4-BE49-F238E27FC236}">
                <a16:creationId xmlns:a16="http://schemas.microsoft.com/office/drawing/2014/main" id="{F1929281-B727-BC89-C33C-8528BE54FEF4}"/>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3">
            <a:extLst>
              <a:ext uri="{FF2B5EF4-FFF2-40B4-BE49-F238E27FC236}">
                <a16:creationId xmlns:a16="http://schemas.microsoft.com/office/drawing/2014/main" id="{ECBD4466-8AC5-BD1F-02CF-6D2B9426715B}"/>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302734291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a:prstGeom prst="rect">
            <a:avLst/>
          </a:prstGeom>
        </p:spPr>
        <p:txBody>
          <a:bodyPr lIns="0" tIns="0" rIns="0" bIns="0" anchor="ctr">
            <a:normAutofit/>
          </a:bodyPr>
          <a:lstStyle>
            <a:lvl1pPr algn="l">
              <a:lnSpc>
                <a:spcPct val="100000"/>
              </a:lnSpc>
              <a:defRPr sz="4000" b="1"/>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428752"/>
            <a:ext cx="9198864" cy="466344"/>
          </a:xfrm>
        </p:spPr>
        <p:txBody>
          <a:bodyPr lIns="0" tIns="0" rIns="0" bIns="0"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13" name="Date Placeholder 12">
            <a:extLst>
              <a:ext uri="{FF2B5EF4-FFF2-40B4-BE49-F238E27FC236}">
                <a16:creationId xmlns:a16="http://schemas.microsoft.com/office/drawing/2014/main" id="{EE0A9585-A565-1E09-F363-A3DEA1CD5389}"/>
              </a:ext>
            </a:extLst>
          </p:cNvPr>
          <p:cNvSpPr>
            <a:spLocks noGrp="1"/>
          </p:cNvSpPr>
          <p:nvPr>
            <p:ph type="dt" sz="half" idx="10"/>
          </p:nvPr>
        </p:nvSpPr>
        <p:spPr/>
        <p:txBody>
          <a:bodyPr/>
          <a:lstStyle/>
          <a:p>
            <a:r>
              <a:rPr lang="en-US" altLang="zh-CN"/>
              <a:t>03/12/2025</a:t>
            </a:r>
          </a:p>
        </p:txBody>
      </p:sp>
      <p:sp>
        <p:nvSpPr>
          <p:cNvPr id="14" name="Footer Placeholder 13">
            <a:extLst>
              <a:ext uri="{FF2B5EF4-FFF2-40B4-BE49-F238E27FC236}">
                <a16:creationId xmlns:a16="http://schemas.microsoft.com/office/drawing/2014/main" id="{C84C34B2-083C-67DC-0E99-BBF28970C5C0}"/>
              </a:ext>
            </a:extLst>
          </p:cNvPr>
          <p:cNvSpPr>
            <a:spLocks noGrp="1"/>
          </p:cNvSpPr>
          <p:nvPr>
            <p:ph type="ftr" sz="quarter" idx="11"/>
          </p:nvPr>
        </p:nvSpPr>
        <p:spPr/>
        <p:txBody>
          <a:bodyPr/>
          <a:lstStyle/>
          <a:p>
            <a:r>
              <a:rPr lang="en-US" altLang="zh-CN"/>
              <a:t>Sample Footer Text</a:t>
            </a:r>
          </a:p>
        </p:txBody>
      </p:sp>
      <p:sp>
        <p:nvSpPr>
          <p:cNvPr id="15" name="Slide Number Placeholder 14">
            <a:extLst>
              <a:ext uri="{FF2B5EF4-FFF2-40B4-BE49-F238E27FC236}">
                <a16:creationId xmlns:a16="http://schemas.microsoft.com/office/drawing/2014/main" id="{D783C94B-157D-363E-D14B-8143686ED985}"/>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7D366AB2-A7F4-A00A-3A7B-7396211E620F}"/>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9FCA9424-B180-2655-AFED-3266DF5510EC}"/>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8" name="Freeform 3">
            <a:extLst>
              <a:ext uri="{FF2B5EF4-FFF2-40B4-BE49-F238E27FC236}">
                <a16:creationId xmlns:a16="http://schemas.microsoft.com/office/drawing/2014/main" id="{6B0844FC-89AA-45F7-A714-E64A76774B7B}"/>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9" name="Freeform 16">
            <a:extLst>
              <a:ext uri="{FF2B5EF4-FFF2-40B4-BE49-F238E27FC236}">
                <a16:creationId xmlns:a16="http://schemas.microsoft.com/office/drawing/2014/main" id="{0595B788-868A-7FA0-C709-CBA8A0C71304}"/>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879992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Quote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E66BBE-3119-84C9-214F-FCCB3DF5A6F1}"/>
              </a:ext>
              <a:ext uri="{C183D7F6-B498-43B3-948B-1728B52AA6E4}">
                <adec:decorative xmlns:adec="http://schemas.microsoft.com/office/drawing/2017/decorative" val="1"/>
              </a:ext>
            </a:extLst>
          </p:cNvPr>
          <p:cNvSpPr/>
          <p:nvPr userDrawn="1"/>
        </p:nvSpPr>
        <p:spPr>
          <a:xfrm>
            <a:off x="0" y="1"/>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a:prstGeom prst="rect">
            <a:avLst/>
          </a:prstGeom>
        </p:spPr>
        <p:txBody>
          <a:bodyPr lIns="0" tIns="0" rIns="0" bIns="0" anchor="ctr">
            <a:normAutofit/>
          </a:bodyPr>
          <a:lstStyle>
            <a:lvl1pPr algn="l">
              <a:lnSpc>
                <a:spcPct val="100000"/>
              </a:lnSpc>
              <a:defRPr sz="4000" b="1">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499616" y="5349240"/>
            <a:ext cx="9198864" cy="466344"/>
          </a:xfrm>
        </p:spPr>
        <p:txBody>
          <a:bodyPr lIns="0" tIns="0" rIns="0" bIns="0"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19" name="Date Placeholder 18">
            <a:extLst>
              <a:ext uri="{FF2B5EF4-FFF2-40B4-BE49-F238E27FC236}">
                <a16:creationId xmlns:a16="http://schemas.microsoft.com/office/drawing/2014/main" id="{1980DDEE-7632-5B14-2A7D-F464069D1B51}"/>
              </a:ext>
            </a:extLst>
          </p:cNvPr>
          <p:cNvSpPr>
            <a:spLocks noGrp="1"/>
          </p:cNvSpPr>
          <p:nvPr>
            <p:ph type="dt" sz="half" idx="10"/>
          </p:nvPr>
        </p:nvSpPr>
        <p:spPr/>
        <p:txBody>
          <a:bodyPr/>
          <a:lstStyle/>
          <a:p>
            <a:r>
              <a:rPr lang="en-US" altLang="zh-CN"/>
              <a:t>03/12/2025</a:t>
            </a:r>
          </a:p>
        </p:txBody>
      </p:sp>
      <p:sp>
        <p:nvSpPr>
          <p:cNvPr id="20" name="Footer Placeholder 19">
            <a:extLst>
              <a:ext uri="{FF2B5EF4-FFF2-40B4-BE49-F238E27FC236}">
                <a16:creationId xmlns:a16="http://schemas.microsoft.com/office/drawing/2014/main" id="{6EFC7477-C7AB-0A53-28EC-B24423819E3C}"/>
              </a:ext>
            </a:extLst>
          </p:cNvPr>
          <p:cNvSpPr>
            <a:spLocks noGrp="1"/>
          </p:cNvSpPr>
          <p:nvPr>
            <p:ph type="ftr" sz="quarter" idx="11"/>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6BA9CEE-497B-FB1A-BD98-BCAB19CD214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B785004F-1ADA-1298-F7E0-485F06F791B7}"/>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6" name="Freeform 16">
            <a:extLst>
              <a:ext uri="{FF2B5EF4-FFF2-40B4-BE49-F238E27FC236}">
                <a16:creationId xmlns:a16="http://schemas.microsoft.com/office/drawing/2014/main" id="{B29BC594-7BEC-EA95-A133-62AECD0038A1}"/>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9" name="Freeform 3">
            <a:extLst>
              <a:ext uri="{FF2B5EF4-FFF2-40B4-BE49-F238E27FC236}">
                <a16:creationId xmlns:a16="http://schemas.microsoft.com/office/drawing/2014/main" id="{FB334FB5-4544-6AE6-65D1-7B0CA1487572}"/>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solidFill>
        </p:spPr>
        <p:txBody>
          <a:bodyPr/>
          <a:lstStyle/>
          <a:p>
            <a:endParaRPr lang="zh-CN" altLang="en-US" sz="800"/>
          </a:p>
        </p:txBody>
      </p:sp>
      <p:sp>
        <p:nvSpPr>
          <p:cNvPr id="10" name="Freeform 16">
            <a:extLst>
              <a:ext uri="{FF2B5EF4-FFF2-40B4-BE49-F238E27FC236}">
                <a16:creationId xmlns:a16="http://schemas.microsoft.com/office/drawing/2014/main" id="{AEBDF47B-1697-98AE-5AB2-116A9418DF20}"/>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42254783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44000" y="1234440"/>
            <a:ext cx="8961120" cy="3169920"/>
          </a:xfrm>
          <a:prstGeom prst="rect">
            <a:avLst/>
          </a:prstGeom>
        </p:spPr>
        <p:txBody>
          <a:bodyPr lIns="0" tIns="0" rIns="0" bIns="0" anchor="ctr">
            <a:normAutofit/>
          </a:bodyPr>
          <a:lstStyle>
            <a:lvl1pPr algn="l">
              <a:lnSpc>
                <a:spcPct val="100000"/>
              </a:lnSpc>
              <a:defRPr sz="4400" b="1"/>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841793" y="5540026"/>
            <a:ext cx="8961120" cy="466344"/>
          </a:xfrm>
        </p:spPr>
        <p:txBody>
          <a:bodyPr lIns="0" tIns="0" rIns="0" bIns="0"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Quote Author</a:t>
            </a:r>
          </a:p>
        </p:txBody>
      </p:sp>
      <p:sp>
        <p:nvSpPr>
          <p:cNvPr id="7" name="Date Placeholder 6">
            <a:extLst>
              <a:ext uri="{FF2B5EF4-FFF2-40B4-BE49-F238E27FC236}">
                <a16:creationId xmlns:a16="http://schemas.microsoft.com/office/drawing/2014/main" id="{762752F6-9906-5EF0-9EBD-78264824750C}"/>
              </a:ext>
            </a:extLst>
          </p:cNvPr>
          <p:cNvSpPr>
            <a:spLocks noGrp="1"/>
          </p:cNvSpPr>
          <p:nvPr>
            <p:ph type="dt" sz="half" idx="10"/>
          </p:nvPr>
        </p:nvSpPr>
        <p:spPr/>
        <p:txBody>
          <a:bodyPr/>
          <a:lstStyle/>
          <a:p>
            <a:r>
              <a:rPr lang="en-US" altLang="zh-CN"/>
              <a:t>03/12/2025</a:t>
            </a:r>
          </a:p>
        </p:txBody>
      </p:sp>
      <p:sp>
        <p:nvSpPr>
          <p:cNvPr id="10" name="Footer Placeholder 9">
            <a:extLst>
              <a:ext uri="{FF2B5EF4-FFF2-40B4-BE49-F238E27FC236}">
                <a16:creationId xmlns:a16="http://schemas.microsoft.com/office/drawing/2014/main" id="{6A1C345E-2909-5A3B-3F9D-85DA8F33488F}"/>
              </a:ext>
            </a:extLst>
          </p:cNvPr>
          <p:cNvSpPr>
            <a:spLocks noGrp="1"/>
          </p:cNvSpPr>
          <p:nvPr>
            <p:ph type="ftr" sz="quarter" idx="11"/>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A3A358B9-2E33-0212-774A-0BEE4F1C0DF4}"/>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9" name="Freeform 3">
            <a:extLst>
              <a:ext uri="{FF2B5EF4-FFF2-40B4-BE49-F238E27FC236}">
                <a16:creationId xmlns:a16="http://schemas.microsoft.com/office/drawing/2014/main" id="{A9D72564-9320-8BDC-5429-4297A80AE206}"/>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7" name="Freeform 16">
            <a:extLst>
              <a:ext uri="{FF2B5EF4-FFF2-40B4-BE49-F238E27FC236}">
                <a16:creationId xmlns:a16="http://schemas.microsoft.com/office/drawing/2014/main" id="{64582CBD-7728-C3BB-38BD-E6258C78C043}"/>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6" name="Freeform 3">
            <a:extLst>
              <a:ext uri="{FF2B5EF4-FFF2-40B4-BE49-F238E27FC236}">
                <a16:creationId xmlns:a16="http://schemas.microsoft.com/office/drawing/2014/main" id="{8B2BC26B-9D23-6156-465F-97E28214C7D0}"/>
              </a:ext>
              <a:ext uri="{C183D7F6-B498-43B3-948B-1728B52AA6E4}">
                <adec:decorative xmlns:adec="http://schemas.microsoft.com/office/drawing/2017/decorative" val="1"/>
              </a:ext>
            </a:extLst>
          </p:cNvPr>
          <p:cNvSpPr/>
          <p:nvPr userDrawn="1"/>
        </p:nvSpPr>
        <p:spPr>
          <a:xfrm rot="10800000" flipH="1">
            <a:off x="10905465" y="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8" name="Freeform 3">
            <a:extLst>
              <a:ext uri="{FF2B5EF4-FFF2-40B4-BE49-F238E27FC236}">
                <a16:creationId xmlns:a16="http://schemas.microsoft.com/office/drawing/2014/main" id="{26894E8A-9EF3-4D19-E4F4-E1A01D2F94B8}"/>
              </a:ext>
              <a:ext uri="{C183D7F6-B498-43B3-948B-1728B52AA6E4}">
                <adec:decorative xmlns:adec="http://schemas.microsoft.com/office/drawing/2017/decorative" val="1"/>
              </a:ext>
            </a:extLst>
          </p:cNvPr>
          <p:cNvSpPr/>
          <p:nvPr userDrawn="1"/>
        </p:nvSpPr>
        <p:spPr>
          <a:xfrm rot="10800000" flipH="1">
            <a:off x="11762288" y="854710"/>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105673679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8200" y="831919"/>
            <a:ext cx="10515600" cy="1132258"/>
          </a:xfrm>
          <a:prstGeom prst="rect">
            <a:avLst/>
          </a:prstGeom>
        </p:spPr>
        <p:txBody>
          <a:bodyPr lIns="0" tIns="0" rIns="0" bIns="0">
            <a:normAutofit/>
          </a:bodyPr>
          <a:lstStyle>
            <a:lvl1pPr>
              <a:defRPr sz="3600"/>
            </a:lvl1pPr>
          </a:lstStyle>
          <a:p>
            <a:r>
              <a:rPr lang="en-US"/>
              <a:t>Click to edit Master title style</a:t>
            </a:r>
          </a:p>
        </p:txBody>
      </p:sp>
      <p:sp>
        <p:nvSpPr>
          <p:cNvPr id="4" name="Text Placeholder 3">
            <a:extLst>
              <a:ext uri="{FF2B5EF4-FFF2-40B4-BE49-F238E27FC236}">
                <a16:creationId xmlns:a16="http://schemas.microsoft.com/office/drawing/2014/main" id="{B88DF661-6990-4747-C277-61246E52EC6F}"/>
              </a:ext>
            </a:extLst>
          </p:cNvPr>
          <p:cNvSpPr>
            <a:spLocks noGrp="1"/>
          </p:cNvSpPr>
          <p:nvPr>
            <p:ph type="body" sz="quarter" idx="18"/>
          </p:nvPr>
        </p:nvSpPr>
        <p:spPr>
          <a:xfrm>
            <a:off x="856823" y="2147455"/>
            <a:ext cx="5143920" cy="3878624"/>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3">
            <a:extLst>
              <a:ext uri="{FF2B5EF4-FFF2-40B4-BE49-F238E27FC236}">
                <a16:creationId xmlns:a16="http://schemas.microsoft.com/office/drawing/2014/main" id="{7B2FE29D-91CF-B2DE-DEA2-75EF5BE78860}"/>
              </a:ext>
            </a:extLst>
          </p:cNvPr>
          <p:cNvSpPr>
            <a:spLocks noGrp="1"/>
          </p:cNvSpPr>
          <p:nvPr>
            <p:ph type="body" sz="quarter" idx="19"/>
          </p:nvPr>
        </p:nvSpPr>
        <p:spPr>
          <a:xfrm>
            <a:off x="6191251" y="2147455"/>
            <a:ext cx="5143920" cy="3878624"/>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D182AF1D-5CFE-B9F5-3337-E5B575C5EB0D}"/>
              </a:ext>
            </a:extLst>
          </p:cNvPr>
          <p:cNvSpPr>
            <a:spLocks noGrp="1"/>
          </p:cNvSpPr>
          <p:nvPr>
            <p:ph type="dt" sz="half" idx="15"/>
          </p:nvPr>
        </p:nvSpPr>
        <p:spPr/>
        <p:txBody>
          <a:bodyPr/>
          <a:lstStyle/>
          <a:p>
            <a:r>
              <a:rPr lang="en-US" altLang="zh-CN"/>
              <a:t>03/12/2025</a:t>
            </a:r>
          </a:p>
        </p:txBody>
      </p:sp>
      <p:sp>
        <p:nvSpPr>
          <p:cNvPr id="20" name="Footer Placeholder 19">
            <a:extLst>
              <a:ext uri="{FF2B5EF4-FFF2-40B4-BE49-F238E27FC236}">
                <a16:creationId xmlns:a16="http://schemas.microsoft.com/office/drawing/2014/main" id="{085FD5EF-4D46-8AA7-AE04-64FE00AE2A6C}"/>
              </a:ext>
            </a:extLst>
          </p:cNvPr>
          <p:cNvSpPr>
            <a:spLocks noGrp="1"/>
          </p:cNvSpPr>
          <p:nvPr>
            <p:ph type="ftr" sz="quarter" idx="16"/>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085744AF-3F93-372A-A9B2-90594BF4CD1A}"/>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CC48AFE3-82F7-4801-D20D-7CF473527E0F}"/>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16">
            <a:extLst>
              <a:ext uri="{FF2B5EF4-FFF2-40B4-BE49-F238E27FC236}">
                <a16:creationId xmlns:a16="http://schemas.microsoft.com/office/drawing/2014/main" id="{54B2C388-87FD-655A-2A84-89019A067818}"/>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2D06BE1A-02B2-BE27-526E-ACEC6A91FE49}"/>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205F9FCA-7E9D-1601-F2B7-45FEA18C2D20}"/>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02415712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886374" y="838988"/>
            <a:ext cx="10461626" cy="1143292"/>
          </a:xfrm>
          <a:prstGeom prst="rect">
            <a:avLst/>
          </a:prstGeom>
        </p:spPr>
        <p:txBody>
          <a:bodyPr lIns="0" tIns="0" rIns="0" bIns="0">
            <a:normAutofit/>
          </a:bodyPr>
          <a:lstStyle>
            <a:lvl1pPr>
              <a:defRPr sz="3600"/>
            </a:lvl1p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844000" y="2142935"/>
            <a:ext cx="5157787" cy="559834"/>
          </a:xfrm>
        </p:spPr>
        <p:txBody>
          <a:bodyPr lIns="0" tIns="0" rIns="0" bIns="0"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Text Placeholder 3">
            <a:extLst>
              <a:ext uri="{FF2B5EF4-FFF2-40B4-BE49-F238E27FC236}">
                <a16:creationId xmlns:a16="http://schemas.microsoft.com/office/drawing/2014/main" id="{655B0019-E601-A7C3-16B6-D9384E6F330F}"/>
              </a:ext>
            </a:extLst>
          </p:cNvPr>
          <p:cNvSpPr>
            <a:spLocks noGrp="1"/>
          </p:cNvSpPr>
          <p:nvPr>
            <p:ph type="body" sz="quarter" idx="18"/>
          </p:nvPr>
        </p:nvSpPr>
        <p:spPr>
          <a:xfrm>
            <a:off x="856823" y="2863423"/>
            <a:ext cx="5143920" cy="3162655"/>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64812" y="2142935"/>
            <a:ext cx="5183188" cy="559834"/>
          </a:xfrm>
        </p:spPr>
        <p:txBody>
          <a:bodyPr lIns="0" tIns="0" rIns="0" bIns="0"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9" name="Text Placeholder 3">
            <a:extLst>
              <a:ext uri="{FF2B5EF4-FFF2-40B4-BE49-F238E27FC236}">
                <a16:creationId xmlns:a16="http://schemas.microsoft.com/office/drawing/2014/main" id="{55346D32-CCA3-0C2B-EA94-34F543B3E356}"/>
              </a:ext>
            </a:extLst>
          </p:cNvPr>
          <p:cNvSpPr>
            <a:spLocks noGrp="1"/>
          </p:cNvSpPr>
          <p:nvPr>
            <p:ph type="body" sz="quarter" idx="19"/>
          </p:nvPr>
        </p:nvSpPr>
        <p:spPr>
          <a:xfrm>
            <a:off x="6191251" y="2863423"/>
            <a:ext cx="5143920" cy="3162655"/>
          </a:xfrm>
        </p:spPr>
        <p:txBody>
          <a:bodyPr>
            <a:normAutofit/>
          </a:bodyPr>
          <a:lstStyle>
            <a:lvl1pPr marL="0" indent="0">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Date Placeholder 23">
            <a:extLst>
              <a:ext uri="{FF2B5EF4-FFF2-40B4-BE49-F238E27FC236}">
                <a16:creationId xmlns:a16="http://schemas.microsoft.com/office/drawing/2014/main" id="{842E1163-D084-CFE8-91C4-8A5E0B945CDF}"/>
              </a:ext>
            </a:extLst>
          </p:cNvPr>
          <p:cNvSpPr>
            <a:spLocks noGrp="1"/>
          </p:cNvSpPr>
          <p:nvPr>
            <p:ph type="dt" sz="half" idx="15"/>
          </p:nvPr>
        </p:nvSpPr>
        <p:spPr/>
        <p:txBody>
          <a:bodyPr/>
          <a:lstStyle/>
          <a:p>
            <a:r>
              <a:rPr lang="en-US" altLang="zh-CN"/>
              <a:t>03/12/2025</a:t>
            </a:r>
          </a:p>
        </p:txBody>
      </p:sp>
      <p:sp>
        <p:nvSpPr>
          <p:cNvPr id="25" name="Footer Placeholder 24">
            <a:extLst>
              <a:ext uri="{FF2B5EF4-FFF2-40B4-BE49-F238E27FC236}">
                <a16:creationId xmlns:a16="http://schemas.microsoft.com/office/drawing/2014/main" id="{0C35327D-7E30-F96B-2813-5DEACA25381A}"/>
              </a:ext>
            </a:extLst>
          </p:cNvPr>
          <p:cNvSpPr>
            <a:spLocks noGrp="1"/>
          </p:cNvSpPr>
          <p:nvPr>
            <p:ph type="ftr" sz="quarter" idx="16"/>
          </p:nvPr>
        </p:nvSpPr>
        <p:spPr/>
        <p:txBody>
          <a:bodyPr/>
          <a:lstStyle/>
          <a:p>
            <a:r>
              <a:rPr lang="en-US" altLang="zh-CN"/>
              <a:t>Sample Footer Text</a:t>
            </a:r>
          </a:p>
        </p:txBody>
      </p:sp>
      <p:sp>
        <p:nvSpPr>
          <p:cNvPr id="26" name="Slide Number Placeholder 25">
            <a:extLst>
              <a:ext uri="{FF2B5EF4-FFF2-40B4-BE49-F238E27FC236}">
                <a16:creationId xmlns:a16="http://schemas.microsoft.com/office/drawing/2014/main" id="{7EE915EA-3D19-3199-076B-D976C811E677}"/>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7" name="Freeform 3">
            <a:extLst>
              <a:ext uri="{FF2B5EF4-FFF2-40B4-BE49-F238E27FC236}">
                <a16:creationId xmlns:a16="http://schemas.microsoft.com/office/drawing/2014/main" id="{B83838BE-9616-1EA8-0CAA-CE2B04CA87E4}"/>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8" name="Freeform 16">
            <a:extLst>
              <a:ext uri="{FF2B5EF4-FFF2-40B4-BE49-F238E27FC236}">
                <a16:creationId xmlns:a16="http://schemas.microsoft.com/office/drawing/2014/main" id="{86683AC4-F6DB-94C2-AD96-26F92E1096BB}"/>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1" name="Freeform 3">
            <a:extLst>
              <a:ext uri="{FF2B5EF4-FFF2-40B4-BE49-F238E27FC236}">
                <a16:creationId xmlns:a16="http://schemas.microsoft.com/office/drawing/2014/main" id="{0AEA82EC-B8F1-CB92-3134-784B6A5BB2AD}"/>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56806C72-68EE-29A0-AAA3-2780E2D6B229}"/>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116548674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660400" y="1701800"/>
            <a:ext cx="3567642" cy="3602566"/>
          </a:xfrm>
          <a:prstGeom prst="rect">
            <a:avLst/>
          </a:prstGeom>
        </p:spPr>
        <p:txBody>
          <a:bodyPr lIns="0" tIns="0" rIns="0" bIns="0" anchor="t">
            <a:normAutofit/>
          </a:bodyPr>
          <a:lstStyle>
            <a:lvl1pPr algn="l">
              <a:defRPr sz="3600">
                <a:solidFill>
                  <a:schemeClr val="accent1">
                    <a:lumMod val="75000"/>
                  </a:schemeClr>
                </a:solidFill>
              </a:defRPr>
            </a:lvl1pPr>
          </a:lstStyle>
          <a:p>
            <a:r>
              <a:rPr lang="en-US"/>
              <a:t>Click to edit Master title style</a:t>
            </a:r>
          </a:p>
        </p:txBody>
      </p:sp>
      <p:sp>
        <p:nvSpPr>
          <p:cNvPr id="14" name="Freeform 3">
            <a:extLst>
              <a:ext uri="{FF2B5EF4-FFF2-40B4-BE49-F238E27FC236}">
                <a16:creationId xmlns:a16="http://schemas.microsoft.com/office/drawing/2014/main" id="{AC11847F-5B72-C042-167E-94C2B8781063}"/>
              </a:ext>
              <a:ext uri="{C183D7F6-B498-43B3-948B-1728B52AA6E4}">
                <adec:decorative xmlns:adec="http://schemas.microsoft.com/office/drawing/2017/decorative" val="1"/>
              </a:ext>
            </a:extLst>
          </p:cNvPr>
          <p:cNvSpPr/>
          <p:nvPr userDrawn="1"/>
        </p:nvSpPr>
        <p:spPr>
          <a:xfrm>
            <a:off x="0" y="6429288"/>
            <a:ext cx="11335168" cy="4287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bg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bg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a:xfrm>
            <a:off x="7677568" y="6400800"/>
            <a:ext cx="3657600" cy="266700"/>
          </a:xfrm>
        </p:spPr>
        <p:txBody>
          <a:bodyPr/>
          <a:lstStyle>
            <a:lvl1pPr>
              <a:defRPr>
                <a:solidFill>
                  <a:schemeClr val="bg1"/>
                </a:solidFill>
              </a:defRPr>
            </a:lvl1p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F3774ACF-453F-191A-8CC1-5062D32E9555}"/>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24FE0305-D16E-A2B4-2416-317566F47649}"/>
              </a:ext>
              <a:ext uri="{C183D7F6-B498-43B3-948B-1728B52AA6E4}">
                <adec:decorative xmlns:adec="http://schemas.microsoft.com/office/drawing/2017/decorative" val="1"/>
              </a:ext>
            </a:extLst>
          </p:cNvPr>
          <p:cNvSpPr/>
          <p:nvPr userDrawn="1"/>
        </p:nvSpPr>
        <p:spPr>
          <a:xfrm rot="10800000" flipH="1" flipV="1">
            <a:off x="11335168" y="6021345"/>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8330569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4-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660400" y="1701800"/>
            <a:ext cx="3567642" cy="3602566"/>
          </a:xfrm>
          <a:prstGeom prst="rect">
            <a:avLst/>
          </a:prstGeom>
        </p:spPr>
        <p:txBody>
          <a:bodyPr lIns="0" tIns="0" rIns="0" bIns="0" anchor="t">
            <a:normAutofit/>
          </a:bodyPr>
          <a:lstStyle>
            <a:lvl1pPr algn="l">
              <a:defRPr sz="3600">
                <a:solidFill>
                  <a:schemeClr val="accent1">
                    <a:lumMod val="75000"/>
                  </a:schemeClr>
                </a:solidFill>
              </a:defRPr>
            </a:lvl1pPr>
          </a:lstStyle>
          <a:p>
            <a:r>
              <a:rPr lang="en-US"/>
              <a:t>Click to edit Master title style</a:t>
            </a:r>
          </a:p>
        </p:txBody>
      </p:sp>
      <p:sp>
        <p:nvSpPr>
          <p:cNvPr id="24" name="Text Placeholder 2">
            <a:extLst>
              <a:ext uri="{FF2B5EF4-FFF2-40B4-BE49-F238E27FC236}">
                <a16:creationId xmlns:a16="http://schemas.microsoft.com/office/drawing/2014/main" id="{B849777E-486A-1EE1-4DCC-7807B59343F0}"/>
              </a:ext>
            </a:extLst>
          </p:cNvPr>
          <p:cNvSpPr>
            <a:spLocks noGrp="1"/>
          </p:cNvSpPr>
          <p:nvPr>
            <p:ph type="body" idx="1" hasCustomPrompt="1"/>
          </p:nvPr>
        </p:nvSpPr>
        <p:spPr>
          <a:xfrm>
            <a:off x="4709096" y="1336906"/>
            <a:ext cx="302943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5" name="Text Placeholder 10">
            <a:extLst>
              <a:ext uri="{FF2B5EF4-FFF2-40B4-BE49-F238E27FC236}">
                <a16:creationId xmlns:a16="http://schemas.microsoft.com/office/drawing/2014/main" id="{B78450C3-9C1B-5B22-AE7F-83B461FBA290}"/>
              </a:ext>
            </a:extLst>
          </p:cNvPr>
          <p:cNvSpPr>
            <a:spLocks noGrp="1"/>
          </p:cNvSpPr>
          <p:nvPr>
            <p:ph type="body" sz="quarter" idx="13"/>
          </p:nvPr>
        </p:nvSpPr>
        <p:spPr>
          <a:xfrm>
            <a:off x="4709097" y="2238515"/>
            <a:ext cx="302943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9" name="Text Placeholder 2">
            <a:extLst>
              <a:ext uri="{FF2B5EF4-FFF2-40B4-BE49-F238E27FC236}">
                <a16:creationId xmlns:a16="http://schemas.microsoft.com/office/drawing/2014/main" id="{3539111F-180A-37D3-EFC1-AABF8658EBC1}"/>
              </a:ext>
            </a:extLst>
          </p:cNvPr>
          <p:cNvSpPr>
            <a:spLocks noGrp="1"/>
          </p:cNvSpPr>
          <p:nvPr>
            <p:ph type="body" idx="18" hasCustomPrompt="1"/>
          </p:nvPr>
        </p:nvSpPr>
        <p:spPr>
          <a:xfrm>
            <a:off x="8434483" y="1330558"/>
            <a:ext cx="302943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Text Placeholder 10">
            <a:extLst>
              <a:ext uri="{FF2B5EF4-FFF2-40B4-BE49-F238E27FC236}">
                <a16:creationId xmlns:a16="http://schemas.microsoft.com/office/drawing/2014/main" id="{742939A1-742B-B657-0846-E84E08ACFF9A}"/>
              </a:ext>
            </a:extLst>
          </p:cNvPr>
          <p:cNvSpPr>
            <a:spLocks noGrp="1"/>
          </p:cNvSpPr>
          <p:nvPr>
            <p:ph type="body" sz="quarter" idx="19"/>
          </p:nvPr>
        </p:nvSpPr>
        <p:spPr>
          <a:xfrm>
            <a:off x="8434484" y="2232167"/>
            <a:ext cx="302943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6" name="Text Placeholder 2">
            <a:extLst>
              <a:ext uri="{FF2B5EF4-FFF2-40B4-BE49-F238E27FC236}">
                <a16:creationId xmlns:a16="http://schemas.microsoft.com/office/drawing/2014/main" id="{1AB50A18-7321-5FD1-42D3-6E701DDF7AB2}"/>
              </a:ext>
            </a:extLst>
          </p:cNvPr>
          <p:cNvSpPr>
            <a:spLocks noGrp="1"/>
          </p:cNvSpPr>
          <p:nvPr>
            <p:ph type="body" idx="16" hasCustomPrompt="1"/>
          </p:nvPr>
        </p:nvSpPr>
        <p:spPr>
          <a:xfrm>
            <a:off x="4699156" y="3746037"/>
            <a:ext cx="303937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7" name="Text Placeholder 10">
            <a:extLst>
              <a:ext uri="{FF2B5EF4-FFF2-40B4-BE49-F238E27FC236}">
                <a16:creationId xmlns:a16="http://schemas.microsoft.com/office/drawing/2014/main" id="{A1DD7BC4-1A61-78FC-EE2F-AE4309C3755A}"/>
              </a:ext>
            </a:extLst>
          </p:cNvPr>
          <p:cNvSpPr>
            <a:spLocks noGrp="1"/>
          </p:cNvSpPr>
          <p:nvPr>
            <p:ph type="body" sz="quarter" idx="17"/>
          </p:nvPr>
        </p:nvSpPr>
        <p:spPr>
          <a:xfrm>
            <a:off x="4709095" y="4648058"/>
            <a:ext cx="303937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2" name="Text Placeholder 2">
            <a:extLst>
              <a:ext uri="{FF2B5EF4-FFF2-40B4-BE49-F238E27FC236}">
                <a16:creationId xmlns:a16="http://schemas.microsoft.com/office/drawing/2014/main" id="{72A14645-19C8-2EFA-9685-56E6E108B729}"/>
              </a:ext>
            </a:extLst>
          </p:cNvPr>
          <p:cNvSpPr>
            <a:spLocks noGrp="1"/>
          </p:cNvSpPr>
          <p:nvPr>
            <p:ph type="body" idx="20" hasCustomPrompt="1"/>
          </p:nvPr>
        </p:nvSpPr>
        <p:spPr>
          <a:xfrm>
            <a:off x="8424543" y="3746037"/>
            <a:ext cx="3039377" cy="830527"/>
          </a:xfrm>
        </p:spPr>
        <p:txBody>
          <a:bodyPr lIns="0" tIns="0" rIns="0" bIns="0" anchor="b">
            <a:normAutofit/>
          </a:bodyPr>
          <a:lstStyle>
            <a:lvl1pPr marL="0" indent="0">
              <a:lnSpc>
                <a:spcPct val="100000"/>
              </a:lnSpc>
              <a:spcBef>
                <a:spcPts val="0"/>
              </a:spcBef>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3" name="Text Placeholder 10">
            <a:extLst>
              <a:ext uri="{FF2B5EF4-FFF2-40B4-BE49-F238E27FC236}">
                <a16:creationId xmlns:a16="http://schemas.microsoft.com/office/drawing/2014/main" id="{D6965213-DD73-73BF-B3D1-70B65D211CC7}"/>
              </a:ext>
            </a:extLst>
          </p:cNvPr>
          <p:cNvSpPr>
            <a:spLocks noGrp="1"/>
          </p:cNvSpPr>
          <p:nvPr>
            <p:ph type="body" sz="quarter" idx="21"/>
          </p:nvPr>
        </p:nvSpPr>
        <p:spPr>
          <a:xfrm>
            <a:off x="8434482" y="4648058"/>
            <a:ext cx="3039378"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14" name="Freeform 3">
            <a:extLst>
              <a:ext uri="{FF2B5EF4-FFF2-40B4-BE49-F238E27FC236}">
                <a16:creationId xmlns:a16="http://schemas.microsoft.com/office/drawing/2014/main" id="{AC11847F-5B72-C042-167E-94C2B8781063}"/>
              </a:ext>
              <a:ext uri="{C183D7F6-B498-43B3-948B-1728B52AA6E4}">
                <adec:decorative xmlns:adec="http://schemas.microsoft.com/office/drawing/2017/decorative" val="1"/>
              </a:ext>
            </a:extLst>
          </p:cNvPr>
          <p:cNvSpPr/>
          <p:nvPr userDrawn="1"/>
        </p:nvSpPr>
        <p:spPr>
          <a:xfrm>
            <a:off x="0" y="6429288"/>
            <a:ext cx="11335168" cy="42871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bg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bg1"/>
                </a:solidFill>
              </a:defRPr>
            </a:lvl1pPr>
          </a:lstStyle>
          <a:p>
            <a:r>
              <a:rPr lang="en-US" altLang="zh-CN"/>
              <a:t>Sample Footer Text</a:t>
            </a:r>
          </a:p>
        </p:txBody>
      </p:sp>
      <p:sp>
        <p:nvSpPr>
          <p:cNvPr id="22" name="Rectangle 21">
            <a:extLst>
              <a:ext uri="{FF2B5EF4-FFF2-40B4-BE49-F238E27FC236}">
                <a16:creationId xmlns:a16="http://schemas.microsoft.com/office/drawing/2014/main" id="{38D0F390-488B-84A0-E155-B38935DD329A}"/>
              </a:ext>
              <a:ext uri="{C183D7F6-B498-43B3-948B-1728B52AA6E4}">
                <adec:decorative xmlns:adec="http://schemas.microsoft.com/office/drawing/2017/decorative" val="1"/>
              </a:ext>
            </a:extLst>
          </p:cNvPr>
          <p:cNvSpPr/>
          <p:nvPr userDrawn="1"/>
        </p:nvSpPr>
        <p:spPr>
          <a:xfrm>
            <a:off x="4431335" y="165364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3" name="Rectangle 22">
            <a:extLst>
              <a:ext uri="{FF2B5EF4-FFF2-40B4-BE49-F238E27FC236}">
                <a16:creationId xmlns:a16="http://schemas.microsoft.com/office/drawing/2014/main" id="{BB9771D8-E91F-4141-E9EB-45FEF9EEFC65}"/>
              </a:ext>
              <a:ext uri="{C183D7F6-B498-43B3-948B-1728B52AA6E4}">
                <adec:decorative xmlns:adec="http://schemas.microsoft.com/office/drawing/2017/decorative" val="1"/>
              </a:ext>
            </a:extLst>
          </p:cNvPr>
          <p:cNvSpPr/>
          <p:nvPr userDrawn="1"/>
        </p:nvSpPr>
        <p:spPr>
          <a:xfrm>
            <a:off x="4431335" y="405954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8" name="Rectangle 27">
            <a:extLst>
              <a:ext uri="{FF2B5EF4-FFF2-40B4-BE49-F238E27FC236}">
                <a16:creationId xmlns:a16="http://schemas.microsoft.com/office/drawing/2014/main" id="{47A72A46-086A-E4C6-3555-235740365BEA}"/>
              </a:ext>
              <a:ext uri="{C183D7F6-B498-43B3-948B-1728B52AA6E4}">
                <adec:decorative xmlns:adec="http://schemas.microsoft.com/office/drawing/2017/decorative" val="1"/>
              </a:ext>
            </a:extLst>
          </p:cNvPr>
          <p:cNvSpPr/>
          <p:nvPr userDrawn="1"/>
        </p:nvSpPr>
        <p:spPr>
          <a:xfrm>
            <a:off x="8156722" y="164729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1" name="Rectangle 30">
            <a:extLst>
              <a:ext uri="{FF2B5EF4-FFF2-40B4-BE49-F238E27FC236}">
                <a16:creationId xmlns:a16="http://schemas.microsoft.com/office/drawing/2014/main" id="{F45DB63E-048A-0C77-A82F-F71D245B7FF3}"/>
              </a:ext>
              <a:ext uri="{C183D7F6-B498-43B3-948B-1728B52AA6E4}">
                <adec:decorative xmlns:adec="http://schemas.microsoft.com/office/drawing/2017/decorative" val="1"/>
              </a:ext>
            </a:extLst>
          </p:cNvPr>
          <p:cNvSpPr/>
          <p:nvPr userDrawn="1"/>
        </p:nvSpPr>
        <p:spPr>
          <a:xfrm>
            <a:off x="8156722" y="405954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5" name="Freeform 3">
            <a:extLst>
              <a:ext uri="{FF2B5EF4-FFF2-40B4-BE49-F238E27FC236}">
                <a16:creationId xmlns:a16="http://schemas.microsoft.com/office/drawing/2014/main" id="{F3774ACF-453F-191A-8CC1-5062D32E9555}"/>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24FE0305-D16E-A2B4-2416-317566F47649}"/>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 name="Slide Number Placeholder 9">
            <a:extLst>
              <a:ext uri="{FF2B5EF4-FFF2-40B4-BE49-F238E27FC236}">
                <a16:creationId xmlns:a16="http://schemas.microsoft.com/office/drawing/2014/main" id="{AFC9A4DA-3A9C-2881-43D7-C1B787FC84C5}"/>
              </a:ext>
            </a:extLst>
          </p:cNvPr>
          <p:cNvSpPr>
            <a:spLocks noGrp="1"/>
          </p:cNvSpPr>
          <p:nvPr>
            <p:ph type="sldNum" sz="half" idx="12"/>
          </p:nvPr>
        </p:nvSpPr>
        <p:spPr>
          <a:xfrm>
            <a:off x="7677568" y="6400800"/>
            <a:ext cx="3657600" cy="266700"/>
          </a:xfrm>
        </p:spPr>
        <p:txBody>
          <a:bodyPr/>
          <a:lstStyle>
            <a:lvl1pPr>
              <a:defRPr>
                <a:solidFill>
                  <a:schemeClr val="bg1"/>
                </a:solidFill>
              </a:defRPr>
            </a:lvl1p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1758845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096000" y="1129554"/>
            <a:ext cx="5434584" cy="3475236"/>
          </a:xfrm>
          <a:prstGeom prst="rect">
            <a:avLst/>
          </a:prstGeom>
        </p:spPr>
        <p:txBody>
          <a:bodyPr lIns="0" tIns="0" rIns="0" bIns="0" anchor="b">
            <a:normAutofit/>
          </a:bodyPr>
          <a:lstStyle>
            <a:lvl1pPr algn="l">
              <a:defRPr sz="5200">
                <a:solidFill>
                  <a:schemeClr val="accent1">
                    <a:lumMod val="75000"/>
                  </a:schemeClr>
                </a:solidFill>
              </a:defRPr>
            </a:lvl1pPr>
          </a:lstStyle>
          <a:p>
            <a:r>
              <a:rPr lang="en-US"/>
              <a:t>Click to edit Master title style</a:t>
            </a:r>
          </a:p>
        </p:txBody>
      </p:sp>
      <p:sp>
        <p:nvSpPr>
          <p:cNvPr id="5" name="Picture Placeholder 6" descr="A desk with a calculator, documents, a smartphone, and a pen holder.">
            <a:extLst>
              <a:ext uri="{FF2B5EF4-FFF2-40B4-BE49-F238E27FC236}">
                <a16:creationId xmlns:a16="http://schemas.microsoft.com/office/drawing/2014/main" id="{ABFA94BE-E127-8C23-A23C-2E91D1FDB587}"/>
              </a:ext>
            </a:extLst>
          </p:cNvPr>
          <p:cNvSpPr>
            <a:spLocks noGrp="1"/>
          </p:cNvSpPr>
          <p:nvPr>
            <p:ph type="pic" sz="quarter" idx="27"/>
          </p:nvPr>
        </p:nvSpPr>
        <p:spPr>
          <a:xfrm flipH="1">
            <a:off x="860889" y="1399070"/>
            <a:ext cx="4648035" cy="4648035"/>
          </a:xfrm>
          <a:prstGeom prst="rect">
            <a:avLst/>
          </a:prstGeom>
          <a:noFill/>
        </p:spPr>
        <p:txBody>
          <a:bodyPr wrap="square">
            <a:noAutofit/>
          </a:bodyPr>
          <a:lstStyle/>
          <a:p>
            <a:endParaRPr lang="en-US"/>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134238" y="4731335"/>
            <a:ext cx="5240899" cy="1184585"/>
          </a:xfrm>
        </p:spPr>
        <p:txBody>
          <a:bodyPr lIns="0" tIns="0" rIns="0" bIns="0" anchor="t">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12" name="Text Placeholder 5">
            <a:extLst>
              <a:ext uri="{FF2B5EF4-FFF2-40B4-BE49-F238E27FC236}">
                <a16:creationId xmlns:a16="http://schemas.microsoft.com/office/drawing/2014/main" id="{9C497256-245E-EC2A-B917-DEDA61B3F8D0}"/>
              </a:ext>
            </a:extLst>
          </p:cNvPr>
          <p:cNvSpPr>
            <a:spLocks noGrp="1"/>
          </p:cNvSpPr>
          <p:nvPr>
            <p:ph type="body" sz="quarter" idx="26" hasCustomPrompt="1"/>
          </p:nvPr>
        </p:nvSpPr>
        <p:spPr>
          <a:xfrm>
            <a:off x="6134238" y="6016625"/>
            <a:ext cx="2127250" cy="266700"/>
          </a:xfrm>
        </p:spPr>
        <p:txBody>
          <a:bodyPr lIns="0" tIns="0" rIns="0" bIns="0">
            <a:noAutofit/>
          </a:bodyPr>
          <a:lstStyle>
            <a:lvl1pPr marL="0" indent="0" algn="l">
              <a:buFontTx/>
              <a:buNone/>
              <a:defRPr sz="1600"/>
            </a:lvl1pPr>
            <a:lvl2pPr>
              <a:defRPr sz="1600"/>
            </a:lvl2pPr>
            <a:lvl3pPr>
              <a:defRPr sz="1600"/>
            </a:lvl3pPr>
            <a:lvl4pPr>
              <a:defRPr sz="1600"/>
            </a:lvl4pPr>
            <a:lvl5pPr>
              <a:defRPr sz="1600"/>
            </a:lvl5pPr>
          </a:lstStyle>
          <a:p>
            <a:pPr algn="l">
              <a:lnSpc>
                <a:spcPct val="120000"/>
              </a:lnSpc>
            </a:pPr>
            <a:r>
              <a:rPr lang="en-US" altLang="zh-CN" sz="1600"/>
              <a:t>Presenter Name</a:t>
            </a:r>
          </a:p>
        </p:txBody>
      </p:sp>
      <p:sp>
        <p:nvSpPr>
          <p:cNvPr id="8" name="Date Placeholder 7">
            <a:extLst>
              <a:ext uri="{FF2B5EF4-FFF2-40B4-BE49-F238E27FC236}">
                <a16:creationId xmlns:a16="http://schemas.microsoft.com/office/drawing/2014/main" id="{A8EEF3AA-A630-9D65-D67D-432EA12FE2C8}"/>
              </a:ext>
            </a:extLst>
          </p:cNvPr>
          <p:cNvSpPr>
            <a:spLocks noGrp="1"/>
          </p:cNvSpPr>
          <p:nvPr>
            <p:ph type="dt" sz="half" idx="23"/>
          </p:nvPr>
        </p:nvSpPr>
        <p:spPr/>
        <p:txBody>
          <a:bodyPr/>
          <a:lstStyle/>
          <a:p>
            <a:r>
              <a:rPr lang="en-US" altLang="zh-CN"/>
              <a:t>03/12/2025</a:t>
            </a:r>
          </a:p>
        </p:txBody>
      </p:sp>
      <p:sp>
        <p:nvSpPr>
          <p:cNvPr id="10" name="Footer Placeholder 9">
            <a:extLst>
              <a:ext uri="{FF2B5EF4-FFF2-40B4-BE49-F238E27FC236}">
                <a16:creationId xmlns:a16="http://schemas.microsoft.com/office/drawing/2014/main" id="{BB0AD288-50C0-FC9F-DFF2-F33E76C918AA}"/>
              </a:ext>
            </a:extLst>
          </p:cNvPr>
          <p:cNvSpPr>
            <a:spLocks noGrp="1"/>
          </p:cNvSpPr>
          <p:nvPr>
            <p:ph type="ftr" sz="quarter" idx="24"/>
          </p:nvPr>
        </p:nvSpPr>
        <p:spPr/>
        <p:txBody>
          <a:bodyPr/>
          <a:lstStyle/>
          <a:p>
            <a:r>
              <a:rPr lang="en-US" altLang="zh-CN"/>
              <a:t>Sample Footer Text</a:t>
            </a:r>
          </a:p>
        </p:txBody>
      </p:sp>
      <p:sp>
        <p:nvSpPr>
          <p:cNvPr id="13" name="Slide Number Placeholder 12">
            <a:extLst>
              <a:ext uri="{FF2B5EF4-FFF2-40B4-BE49-F238E27FC236}">
                <a16:creationId xmlns:a16="http://schemas.microsoft.com/office/drawing/2014/main" id="{F0012F6B-7CD7-7D6F-0D9F-2BF6EC538CD2}"/>
              </a:ext>
            </a:extLst>
          </p:cNvPr>
          <p:cNvSpPr>
            <a:spLocks noGrp="1"/>
          </p:cNvSpPr>
          <p:nvPr>
            <p:ph type="sldNum" sz="half" idx="25"/>
          </p:nvPr>
        </p:nvSpPr>
        <p:spPr/>
        <p:txBody>
          <a:bodyPr/>
          <a:lstStyle/>
          <a:p>
            <a:fld id="{53642C38-124F-4CC4-99D8-72838B5B5271}" type="slidenum">
              <a:rPr lang="en-US" altLang="zh-CN" smtClean="0"/>
              <a:pPr/>
              <a:t>‹#›</a:t>
            </a:fld>
            <a:endParaRPr lang="en-US" altLang="zh-CN"/>
          </a:p>
        </p:txBody>
      </p:sp>
      <p:sp>
        <p:nvSpPr>
          <p:cNvPr id="16" name="Freeform 3">
            <a:extLst>
              <a:ext uri="{FF2B5EF4-FFF2-40B4-BE49-F238E27FC236}">
                <a16:creationId xmlns:a16="http://schemas.microsoft.com/office/drawing/2014/main" id="{0C2D5054-A5B7-56F1-E3F8-365E2EC8077F}"/>
              </a:ext>
              <a:ext uri="{C183D7F6-B498-43B3-948B-1728B52AA6E4}">
                <adec:decorative xmlns:adec="http://schemas.microsoft.com/office/drawing/2017/decorative" val="1"/>
              </a:ext>
            </a:extLst>
          </p:cNvPr>
          <p:cNvSpPr/>
          <p:nvPr userDrawn="1"/>
        </p:nvSpPr>
        <p:spPr>
          <a:xfrm rot="10800000">
            <a:off x="-1" y="2278804"/>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6" name="Freeform: Shape 5">
            <a:extLst>
              <a:ext uri="{FF2B5EF4-FFF2-40B4-BE49-F238E27FC236}">
                <a16:creationId xmlns:a16="http://schemas.microsoft.com/office/drawing/2014/main" id="{CE942476-48A2-D607-B84B-FD88A7D3641B}"/>
              </a:ext>
              <a:ext uri="{C183D7F6-B498-43B3-948B-1728B52AA6E4}">
                <adec:decorative xmlns:adec="http://schemas.microsoft.com/office/drawing/2017/decorative" val="1"/>
              </a:ext>
            </a:extLst>
          </p:cNvPr>
          <p:cNvSpPr/>
          <p:nvPr userDrawn="1"/>
        </p:nvSpPr>
        <p:spPr>
          <a:xfrm flipH="1">
            <a:off x="429708" y="2719093"/>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Tree>
    <p:extLst>
      <p:ext uri="{BB962C8B-B14F-4D97-AF65-F5344CB8AC3E}">
        <p14:creationId xmlns:p14="http://schemas.microsoft.com/office/powerpoint/2010/main" val="3529751628"/>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5-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782033" y="863598"/>
            <a:ext cx="5017040" cy="1813068"/>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47" name="Text Placeholder 2">
            <a:extLst>
              <a:ext uri="{FF2B5EF4-FFF2-40B4-BE49-F238E27FC236}">
                <a16:creationId xmlns:a16="http://schemas.microsoft.com/office/drawing/2014/main" id="{E2D9C35C-FE7A-2606-3BF7-0DD55FE91DE5}"/>
              </a:ext>
            </a:extLst>
          </p:cNvPr>
          <p:cNvSpPr>
            <a:spLocks noGrp="1"/>
          </p:cNvSpPr>
          <p:nvPr>
            <p:ph type="body" idx="24" hasCustomPrompt="1"/>
          </p:nvPr>
        </p:nvSpPr>
        <p:spPr>
          <a:xfrm>
            <a:off x="1054095" y="283569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8" name="Text Placeholder 10">
            <a:extLst>
              <a:ext uri="{FF2B5EF4-FFF2-40B4-BE49-F238E27FC236}">
                <a16:creationId xmlns:a16="http://schemas.microsoft.com/office/drawing/2014/main" id="{AAAA255E-A9F7-64F2-4185-89F6B230D368}"/>
              </a:ext>
            </a:extLst>
          </p:cNvPr>
          <p:cNvSpPr>
            <a:spLocks noGrp="1"/>
          </p:cNvSpPr>
          <p:nvPr>
            <p:ph type="body" sz="quarter" idx="25"/>
          </p:nvPr>
        </p:nvSpPr>
        <p:spPr>
          <a:xfrm>
            <a:off x="1054096" y="3737306"/>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0" name="Text Placeholder 2">
            <a:extLst>
              <a:ext uri="{FF2B5EF4-FFF2-40B4-BE49-F238E27FC236}">
                <a16:creationId xmlns:a16="http://schemas.microsoft.com/office/drawing/2014/main" id="{538EEC2C-D0E1-7BF6-1F07-61A2FA4156CB}"/>
              </a:ext>
            </a:extLst>
          </p:cNvPr>
          <p:cNvSpPr>
            <a:spLocks noGrp="1"/>
          </p:cNvSpPr>
          <p:nvPr>
            <p:ph type="body" idx="26" hasCustomPrompt="1"/>
          </p:nvPr>
        </p:nvSpPr>
        <p:spPr>
          <a:xfrm>
            <a:off x="1054093" y="4544605"/>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1" name="Text Placeholder 10">
            <a:extLst>
              <a:ext uri="{FF2B5EF4-FFF2-40B4-BE49-F238E27FC236}">
                <a16:creationId xmlns:a16="http://schemas.microsoft.com/office/drawing/2014/main" id="{DD113AFF-B32F-701A-C199-5993F526E2D9}"/>
              </a:ext>
            </a:extLst>
          </p:cNvPr>
          <p:cNvSpPr>
            <a:spLocks noGrp="1"/>
          </p:cNvSpPr>
          <p:nvPr>
            <p:ph type="body" sz="quarter" idx="27"/>
          </p:nvPr>
        </p:nvSpPr>
        <p:spPr>
          <a:xfrm>
            <a:off x="1054094" y="5446215"/>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4" name="Text Placeholder 2">
            <a:extLst>
              <a:ext uri="{FF2B5EF4-FFF2-40B4-BE49-F238E27FC236}">
                <a16:creationId xmlns:a16="http://schemas.microsoft.com/office/drawing/2014/main" id="{5BB38F7B-AD18-9B5A-2040-A338BD98347B}"/>
              </a:ext>
            </a:extLst>
          </p:cNvPr>
          <p:cNvSpPr>
            <a:spLocks noGrp="1"/>
          </p:cNvSpPr>
          <p:nvPr>
            <p:ph type="body" idx="22" hasCustomPrompt="1"/>
          </p:nvPr>
        </p:nvSpPr>
        <p:spPr>
          <a:xfrm>
            <a:off x="6525097" y="1114908"/>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5" name="Text Placeholder 10">
            <a:extLst>
              <a:ext uri="{FF2B5EF4-FFF2-40B4-BE49-F238E27FC236}">
                <a16:creationId xmlns:a16="http://schemas.microsoft.com/office/drawing/2014/main" id="{756C2BDB-B9FA-A823-794C-40C06F2E5DD9}"/>
              </a:ext>
            </a:extLst>
          </p:cNvPr>
          <p:cNvSpPr>
            <a:spLocks noGrp="1"/>
          </p:cNvSpPr>
          <p:nvPr>
            <p:ph type="body" sz="quarter" idx="23"/>
          </p:nvPr>
        </p:nvSpPr>
        <p:spPr>
          <a:xfrm>
            <a:off x="6525098" y="2016518"/>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6" name="Text Placeholder 2">
            <a:extLst>
              <a:ext uri="{FF2B5EF4-FFF2-40B4-BE49-F238E27FC236}">
                <a16:creationId xmlns:a16="http://schemas.microsoft.com/office/drawing/2014/main" id="{319914AD-BD15-D5E8-214B-C0514EABB2A4}"/>
              </a:ext>
            </a:extLst>
          </p:cNvPr>
          <p:cNvSpPr>
            <a:spLocks noGrp="1"/>
          </p:cNvSpPr>
          <p:nvPr>
            <p:ph type="body" idx="18" hasCustomPrompt="1"/>
          </p:nvPr>
        </p:nvSpPr>
        <p:spPr>
          <a:xfrm>
            <a:off x="6525101" y="283569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7" name="Text Placeholder 10">
            <a:extLst>
              <a:ext uri="{FF2B5EF4-FFF2-40B4-BE49-F238E27FC236}">
                <a16:creationId xmlns:a16="http://schemas.microsoft.com/office/drawing/2014/main" id="{4E8AD6EB-E1C4-9DF7-5E39-F1AE37674A26}"/>
              </a:ext>
            </a:extLst>
          </p:cNvPr>
          <p:cNvSpPr>
            <a:spLocks noGrp="1"/>
          </p:cNvSpPr>
          <p:nvPr>
            <p:ph type="body" sz="quarter" idx="19"/>
          </p:nvPr>
        </p:nvSpPr>
        <p:spPr>
          <a:xfrm>
            <a:off x="6525102" y="3737306"/>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1" name="Text Placeholder 2">
            <a:extLst>
              <a:ext uri="{FF2B5EF4-FFF2-40B4-BE49-F238E27FC236}">
                <a16:creationId xmlns:a16="http://schemas.microsoft.com/office/drawing/2014/main" id="{159DFA9A-949C-E801-CEB3-53DADD3E4002}"/>
              </a:ext>
            </a:extLst>
          </p:cNvPr>
          <p:cNvSpPr>
            <a:spLocks noGrp="1"/>
          </p:cNvSpPr>
          <p:nvPr>
            <p:ph type="body" idx="20" hasCustomPrompt="1"/>
          </p:nvPr>
        </p:nvSpPr>
        <p:spPr>
          <a:xfrm>
            <a:off x="6525099" y="4544605"/>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Text Placeholder 10">
            <a:extLst>
              <a:ext uri="{FF2B5EF4-FFF2-40B4-BE49-F238E27FC236}">
                <a16:creationId xmlns:a16="http://schemas.microsoft.com/office/drawing/2014/main" id="{084F1887-0950-B872-45A0-E42DC90567C6}"/>
              </a:ext>
            </a:extLst>
          </p:cNvPr>
          <p:cNvSpPr>
            <a:spLocks noGrp="1"/>
          </p:cNvSpPr>
          <p:nvPr>
            <p:ph type="body" sz="quarter" idx="21"/>
          </p:nvPr>
        </p:nvSpPr>
        <p:spPr>
          <a:xfrm>
            <a:off x="6525100" y="5446215"/>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30" name="Rectangle 29">
            <a:extLst>
              <a:ext uri="{FF2B5EF4-FFF2-40B4-BE49-F238E27FC236}">
                <a16:creationId xmlns:a16="http://schemas.microsoft.com/office/drawing/2014/main" id="{9DAFC5CB-6377-F1F8-D257-8B5480903BFE}"/>
              </a:ext>
              <a:ext uri="{C183D7F6-B498-43B3-948B-1728B52AA6E4}">
                <adec:decorative xmlns:adec="http://schemas.microsoft.com/office/drawing/2017/decorative" val="1"/>
              </a:ext>
            </a:extLst>
          </p:cNvPr>
          <p:cNvSpPr/>
          <p:nvPr userDrawn="1"/>
        </p:nvSpPr>
        <p:spPr>
          <a:xfrm>
            <a:off x="6248398" y="342659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0" name="Rectangle 39">
            <a:extLst>
              <a:ext uri="{FF2B5EF4-FFF2-40B4-BE49-F238E27FC236}">
                <a16:creationId xmlns:a16="http://schemas.microsoft.com/office/drawing/2014/main" id="{DCC4409F-782A-C9BD-37FF-F2C0AB50133F}"/>
              </a:ext>
              <a:ext uri="{C183D7F6-B498-43B3-948B-1728B52AA6E4}">
                <adec:decorative xmlns:adec="http://schemas.microsoft.com/office/drawing/2017/decorative" val="1"/>
              </a:ext>
            </a:extLst>
          </p:cNvPr>
          <p:cNvSpPr/>
          <p:nvPr userDrawn="1"/>
        </p:nvSpPr>
        <p:spPr>
          <a:xfrm>
            <a:off x="6248396" y="513550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3" name="Rectangle 42">
            <a:extLst>
              <a:ext uri="{FF2B5EF4-FFF2-40B4-BE49-F238E27FC236}">
                <a16:creationId xmlns:a16="http://schemas.microsoft.com/office/drawing/2014/main" id="{78F91057-1EA6-930F-A379-A9645B787EB1}"/>
              </a:ext>
              <a:ext uri="{C183D7F6-B498-43B3-948B-1728B52AA6E4}">
                <adec:decorative xmlns:adec="http://schemas.microsoft.com/office/drawing/2017/decorative" val="1"/>
              </a:ext>
            </a:extLst>
          </p:cNvPr>
          <p:cNvSpPr/>
          <p:nvPr userDrawn="1"/>
        </p:nvSpPr>
        <p:spPr>
          <a:xfrm>
            <a:off x="6248394" y="1705804"/>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6" name="Rectangle 45">
            <a:extLst>
              <a:ext uri="{FF2B5EF4-FFF2-40B4-BE49-F238E27FC236}">
                <a16:creationId xmlns:a16="http://schemas.microsoft.com/office/drawing/2014/main" id="{3B4A6F2E-6C27-C29A-8E76-227CDF4D47B7}"/>
              </a:ext>
              <a:ext uri="{C183D7F6-B498-43B3-948B-1728B52AA6E4}">
                <adec:decorative xmlns:adec="http://schemas.microsoft.com/office/drawing/2017/decorative" val="1"/>
              </a:ext>
            </a:extLst>
          </p:cNvPr>
          <p:cNvSpPr/>
          <p:nvPr userDrawn="1"/>
        </p:nvSpPr>
        <p:spPr>
          <a:xfrm>
            <a:off x="777392" y="342659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9" name="Rectangle 48">
            <a:extLst>
              <a:ext uri="{FF2B5EF4-FFF2-40B4-BE49-F238E27FC236}">
                <a16:creationId xmlns:a16="http://schemas.microsoft.com/office/drawing/2014/main" id="{7B760381-09C0-1651-094D-2E5E8BD72E52}"/>
              </a:ext>
              <a:ext uri="{C183D7F6-B498-43B3-948B-1728B52AA6E4}">
                <adec:decorative xmlns:adec="http://schemas.microsoft.com/office/drawing/2017/decorative" val="1"/>
              </a:ext>
            </a:extLst>
          </p:cNvPr>
          <p:cNvSpPr/>
          <p:nvPr userDrawn="1"/>
        </p:nvSpPr>
        <p:spPr>
          <a:xfrm>
            <a:off x="777390" y="513550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Freeform 3">
            <a:extLst>
              <a:ext uri="{FF2B5EF4-FFF2-40B4-BE49-F238E27FC236}">
                <a16:creationId xmlns:a16="http://schemas.microsoft.com/office/drawing/2014/main" id="{696E249F-C7EB-0231-EA81-C6E82F1B5CD7}"/>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2F4E0AA4-270D-BB51-BA89-08B5EA192906}"/>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3" name="Freeform 3">
            <a:extLst>
              <a:ext uri="{FF2B5EF4-FFF2-40B4-BE49-F238E27FC236}">
                <a16:creationId xmlns:a16="http://schemas.microsoft.com/office/drawing/2014/main" id="{A3C9FF1E-A0F4-D3AE-6CB4-5CF407A845A1}"/>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4" name="Freeform 16">
            <a:extLst>
              <a:ext uri="{FF2B5EF4-FFF2-40B4-BE49-F238E27FC236}">
                <a16:creationId xmlns:a16="http://schemas.microsoft.com/office/drawing/2014/main" id="{1C2BF18A-B722-B5FE-1AC8-E44F0580435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225109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6-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782032" y="617759"/>
            <a:ext cx="10553138" cy="923496"/>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47" name="Text Placeholder 2">
            <a:extLst>
              <a:ext uri="{FF2B5EF4-FFF2-40B4-BE49-F238E27FC236}">
                <a16:creationId xmlns:a16="http://schemas.microsoft.com/office/drawing/2014/main" id="{E2D9C35C-FE7A-2606-3BF7-0DD55FE91DE5}"/>
              </a:ext>
            </a:extLst>
          </p:cNvPr>
          <p:cNvSpPr>
            <a:spLocks noGrp="1"/>
          </p:cNvSpPr>
          <p:nvPr>
            <p:ph type="body" idx="24" hasCustomPrompt="1"/>
          </p:nvPr>
        </p:nvSpPr>
        <p:spPr>
          <a:xfrm>
            <a:off x="1054095" y="1818747"/>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8" name="Text Placeholder 10">
            <a:extLst>
              <a:ext uri="{FF2B5EF4-FFF2-40B4-BE49-F238E27FC236}">
                <a16:creationId xmlns:a16="http://schemas.microsoft.com/office/drawing/2014/main" id="{AAAA255E-A9F7-64F2-4185-89F6B230D368}"/>
              </a:ext>
            </a:extLst>
          </p:cNvPr>
          <p:cNvSpPr>
            <a:spLocks noGrp="1"/>
          </p:cNvSpPr>
          <p:nvPr>
            <p:ph type="body" sz="quarter" idx="25"/>
          </p:nvPr>
        </p:nvSpPr>
        <p:spPr>
          <a:xfrm>
            <a:off x="1054096" y="2723284"/>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0" name="Text Placeholder 2">
            <a:extLst>
              <a:ext uri="{FF2B5EF4-FFF2-40B4-BE49-F238E27FC236}">
                <a16:creationId xmlns:a16="http://schemas.microsoft.com/office/drawing/2014/main" id="{538EEC2C-D0E1-7BF6-1F07-61A2FA4156CB}"/>
              </a:ext>
            </a:extLst>
          </p:cNvPr>
          <p:cNvSpPr>
            <a:spLocks noGrp="1"/>
          </p:cNvSpPr>
          <p:nvPr>
            <p:ph type="body" idx="26" hasCustomPrompt="1"/>
          </p:nvPr>
        </p:nvSpPr>
        <p:spPr>
          <a:xfrm>
            <a:off x="1054093" y="334477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1" name="Text Placeholder 10">
            <a:extLst>
              <a:ext uri="{FF2B5EF4-FFF2-40B4-BE49-F238E27FC236}">
                <a16:creationId xmlns:a16="http://schemas.microsoft.com/office/drawing/2014/main" id="{DD113AFF-B32F-701A-C199-5993F526E2D9}"/>
              </a:ext>
            </a:extLst>
          </p:cNvPr>
          <p:cNvSpPr>
            <a:spLocks noGrp="1"/>
          </p:cNvSpPr>
          <p:nvPr>
            <p:ph type="body" sz="quarter" idx="27"/>
          </p:nvPr>
        </p:nvSpPr>
        <p:spPr>
          <a:xfrm>
            <a:off x="1054094" y="4249313"/>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 name="Text Placeholder 2">
            <a:extLst>
              <a:ext uri="{FF2B5EF4-FFF2-40B4-BE49-F238E27FC236}">
                <a16:creationId xmlns:a16="http://schemas.microsoft.com/office/drawing/2014/main" id="{1E8530C7-8376-4FE6-5A73-9B4E9D257CAB}"/>
              </a:ext>
            </a:extLst>
          </p:cNvPr>
          <p:cNvSpPr>
            <a:spLocks noGrp="1"/>
          </p:cNvSpPr>
          <p:nvPr>
            <p:ph type="body" idx="28" hasCustomPrompt="1"/>
          </p:nvPr>
        </p:nvSpPr>
        <p:spPr>
          <a:xfrm>
            <a:off x="1054093" y="4881064"/>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Text Placeholder 10">
            <a:extLst>
              <a:ext uri="{FF2B5EF4-FFF2-40B4-BE49-F238E27FC236}">
                <a16:creationId xmlns:a16="http://schemas.microsoft.com/office/drawing/2014/main" id="{1B61E22B-AF0A-C90B-8B8C-B2C63BE62605}"/>
              </a:ext>
            </a:extLst>
          </p:cNvPr>
          <p:cNvSpPr>
            <a:spLocks noGrp="1"/>
          </p:cNvSpPr>
          <p:nvPr>
            <p:ph type="body" sz="quarter" idx="29"/>
          </p:nvPr>
        </p:nvSpPr>
        <p:spPr>
          <a:xfrm>
            <a:off x="1054094" y="5785601"/>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4" name="Text Placeholder 2">
            <a:extLst>
              <a:ext uri="{FF2B5EF4-FFF2-40B4-BE49-F238E27FC236}">
                <a16:creationId xmlns:a16="http://schemas.microsoft.com/office/drawing/2014/main" id="{5BB38F7B-AD18-9B5A-2040-A338BD98347B}"/>
              </a:ext>
            </a:extLst>
          </p:cNvPr>
          <p:cNvSpPr>
            <a:spLocks noGrp="1"/>
          </p:cNvSpPr>
          <p:nvPr>
            <p:ph type="body" idx="22" hasCustomPrompt="1"/>
          </p:nvPr>
        </p:nvSpPr>
        <p:spPr>
          <a:xfrm>
            <a:off x="6525097" y="1818747"/>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5" name="Text Placeholder 10">
            <a:extLst>
              <a:ext uri="{FF2B5EF4-FFF2-40B4-BE49-F238E27FC236}">
                <a16:creationId xmlns:a16="http://schemas.microsoft.com/office/drawing/2014/main" id="{756C2BDB-B9FA-A823-794C-40C06F2E5DD9}"/>
              </a:ext>
            </a:extLst>
          </p:cNvPr>
          <p:cNvSpPr>
            <a:spLocks noGrp="1"/>
          </p:cNvSpPr>
          <p:nvPr>
            <p:ph type="body" sz="quarter" idx="23"/>
          </p:nvPr>
        </p:nvSpPr>
        <p:spPr>
          <a:xfrm>
            <a:off x="6525098" y="2723284"/>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6" name="Text Placeholder 2">
            <a:extLst>
              <a:ext uri="{FF2B5EF4-FFF2-40B4-BE49-F238E27FC236}">
                <a16:creationId xmlns:a16="http://schemas.microsoft.com/office/drawing/2014/main" id="{319914AD-BD15-D5E8-214B-C0514EABB2A4}"/>
              </a:ext>
            </a:extLst>
          </p:cNvPr>
          <p:cNvSpPr>
            <a:spLocks noGrp="1"/>
          </p:cNvSpPr>
          <p:nvPr>
            <p:ph type="body" idx="18" hasCustomPrompt="1"/>
          </p:nvPr>
        </p:nvSpPr>
        <p:spPr>
          <a:xfrm>
            <a:off x="6525101" y="3356655"/>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7" name="Text Placeholder 10">
            <a:extLst>
              <a:ext uri="{FF2B5EF4-FFF2-40B4-BE49-F238E27FC236}">
                <a16:creationId xmlns:a16="http://schemas.microsoft.com/office/drawing/2014/main" id="{4E8AD6EB-E1C4-9DF7-5E39-F1AE37674A26}"/>
              </a:ext>
            </a:extLst>
          </p:cNvPr>
          <p:cNvSpPr>
            <a:spLocks noGrp="1"/>
          </p:cNvSpPr>
          <p:nvPr>
            <p:ph type="body" sz="quarter" idx="19"/>
          </p:nvPr>
        </p:nvSpPr>
        <p:spPr>
          <a:xfrm>
            <a:off x="6525102" y="4261192"/>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1" name="Text Placeholder 2">
            <a:extLst>
              <a:ext uri="{FF2B5EF4-FFF2-40B4-BE49-F238E27FC236}">
                <a16:creationId xmlns:a16="http://schemas.microsoft.com/office/drawing/2014/main" id="{159DFA9A-949C-E801-CEB3-53DADD3E4002}"/>
              </a:ext>
            </a:extLst>
          </p:cNvPr>
          <p:cNvSpPr>
            <a:spLocks noGrp="1"/>
          </p:cNvSpPr>
          <p:nvPr>
            <p:ph type="body" idx="20" hasCustomPrompt="1"/>
          </p:nvPr>
        </p:nvSpPr>
        <p:spPr>
          <a:xfrm>
            <a:off x="6525099" y="4882684"/>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Text Placeholder 10">
            <a:extLst>
              <a:ext uri="{FF2B5EF4-FFF2-40B4-BE49-F238E27FC236}">
                <a16:creationId xmlns:a16="http://schemas.microsoft.com/office/drawing/2014/main" id="{084F1887-0950-B872-45A0-E42DC90567C6}"/>
              </a:ext>
            </a:extLst>
          </p:cNvPr>
          <p:cNvSpPr>
            <a:spLocks noGrp="1"/>
          </p:cNvSpPr>
          <p:nvPr>
            <p:ph type="body" sz="quarter" idx="21"/>
          </p:nvPr>
        </p:nvSpPr>
        <p:spPr>
          <a:xfrm>
            <a:off x="6525100" y="5787221"/>
            <a:ext cx="4256020" cy="402629"/>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30" name="Rectangle 29">
            <a:extLst>
              <a:ext uri="{FF2B5EF4-FFF2-40B4-BE49-F238E27FC236}">
                <a16:creationId xmlns:a16="http://schemas.microsoft.com/office/drawing/2014/main" id="{9DAFC5CB-6377-F1F8-D257-8B5480903BFE}"/>
              </a:ext>
              <a:ext uri="{C183D7F6-B498-43B3-948B-1728B52AA6E4}">
                <adec:decorative xmlns:adec="http://schemas.microsoft.com/office/drawing/2017/decorative" val="1"/>
              </a:ext>
            </a:extLst>
          </p:cNvPr>
          <p:cNvSpPr/>
          <p:nvPr userDrawn="1"/>
        </p:nvSpPr>
        <p:spPr>
          <a:xfrm>
            <a:off x="6248398" y="394755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0" name="Rectangle 39">
            <a:extLst>
              <a:ext uri="{FF2B5EF4-FFF2-40B4-BE49-F238E27FC236}">
                <a16:creationId xmlns:a16="http://schemas.microsoft.com/office/drawing/2014/main" id="{DCC4409F-782A-C9BD-37FF-F2C0AB50133F}"/>
              </a:ext>
              <a:ext uri="{C183D7F6-B498-43B3-948B-1728B52AA6E4}">
                <adec:decorative xmlns:adec="http://schemas.microsoft.com/office/drawing/2017/decorative" val="1"/>
              </a:ext>
            </a:extLst>
          </p:cNvPr>
          <p:cNvSpPr/>
          <p:nvPr userDrawn="1"/>
        </p:nvSpPr>
        <p:spPr>
          <a:xfrm>
            <a:off x="6248396" y="547358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3" name="Rectangle 42">
            <a:extLst>
              <a:ext uri="{FF2B5EF4-FFF2-40B4-BE49-F238E27FC236}">
                <a16:creationId xmlns:a16="http://schemas.microsoft.com/office/drawing/2014/main" id="{78F91057-1EA6-930F-A379-A9645B787EB1}"/>
              </a:ext>
              <a:ext uri="{C183D7F6-B498-43B3-948B-1728B52AA6E4}">
                <adec:decorative xmlns:adec="http://schemas.microsoft.com/office/drawing/2017/decorative" val="1"/>
              </a:ext>
            </a:extLst>
          </p:cNvPr>
          <p:cNvSpPr/>
          <p:nvPr userDrawn="1"/>
        </p:nvSpPr>
        <p:spPr>
          <a:xfrm>
            <a:off x="6248394" y="240964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6" name="Rectangle 45">
            <a:extLst>
              <a:ext uri="{FF2B5EF4-FFF2-40B4-BE49-F238E27FC236}">
                <a16:creationId xmlns:a16="http://schemas.microsoft.com/office/drawing/2014/main" id="{3B4A6F2E-6C27-C29A-8E76-227CDF4D47B7}"/>
              </a:ext>
              <a:ext uri="{C183D7F6-B498-43B3-948B-1728B52AA6E4}">
                <adec:decorative xmlns:adec="http://schemas.microsoft.com/office/drawing/2017/decorative" val="1"/>
              </a:ext>
            </a:extLst>
          </p:cNvPr>
          <p:cNvSpPr/>
          <p:nvPr userDrawn="1"/>
        </p:nvSpPr>
        <p:spPr>
          <a:xfrm>
            <a:off x="777392" y="240964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49" name="Rectangle 48">
            <a:extLst>
              <a:ext uri="{FF2B5EF4-FFF2-40B4-BE49-F238E27FC236}">
                <a16:creationId xmlns:a16="http://schemas.microsoft.com/office/drawing/2014/main" id="{7B760381-09C0-1651-094D-2E5E8BD72E52}"/>
              </a:ext>
              <a:ext uri="{C183D7F6-B498-43B3-948B-1728B52AA6E4}">
                <adec:decorative xmlns:adec="http://schemas.microsoft.com/office/drawing/2017/decorative" val="1"/>
              </a:ext>
            </a:extLst>
          </p:cNvPr>
          <p:cNvSpPr/>
          <p:nvPr userDrawn="1"/>
        </p:nvSpPr>
        <p:spPr>
          <a:xfrm>
            <a:off x="777390" y="3935672"/>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Freeform 3">
            <a:extLst>
              <a:ext uri="{FF2B5EF4-FFF2-40B4-BE49-F238E27FC236}">
                <a16:creationId xmlns:a16="http://schemas.microsoft.com/office/drawing/2014/main" id="{696E249F-C7EB-0231-EA81-C6E82F1B5CD7}"/>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3" name="Freeform 3">
            <a:extLst>
              <a:ext uri="{FF2B5EF4-FFF2-40B4-BE49-F238E27FC236}">
                <a16:creationId xmlns:a16="http://schemas.microsoft.com/office/drawing/2014/main" id="{A3C9FF1E-A0F4-D3AE-6CB4-5CF407A845A1}"/>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4" name="Freeform 16">
            <a:extLst>
              <a:ext uri="{FF2B5EF4-FFF2-40B4-BE49-F238E27FC236}">
                <a16:creationId xmlns:a16="http://schemas.microsoft.com/office/drawing/2014/main" id="{1C2BF18A-B722-B5FE-1AC8-E44F0580435E}"/>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5" name="Rectangle 4">
            <a:extLst>
              <a:ext uri="{FF2B5EF4-FFF2-40B4-BE49-F238E27FC236}">
                <a16:creationId xmlns:a16="http://schemas.microsoft.com/office/drawing/2014/main" id="{70634779-527A-5D76-E4D2-BEEF319A9CD4}"/>
              </a:ext>
              <a:ext uri="{C183D7F6-B498-43B3-948B-1728B52AA6E4}">
                <adec:decorative xmlns:adec="http://schemas.microsoft.com/office/drawing/2017/decorative" val="1"/>
              </a:ext>
            </a:extLst>
          </p:cNvPr>
          <p:cNvSpPr/>
          <p:nvPr userDrawn="1"/>
        </p:nvSpPr>
        <p:spPr>
          <a:xfrm>
            <a:off x="777390" y="547196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72468927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3-item Li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2882667" y="692150"/>
            <a:ext cx="7450900" cy="1425100"/>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16" name="Text Placeholder 2">
            <a:extLst>
              <a:ext uri="{FF2B5EF4-FFF2-40B4-BE49-F238E27FC236}">
                <a16:creationId xmlns:a16="http://schemas.microsoft.com/office/drawing/2014/main" id="{5776666E-7119-B52E-FB68-3B3762183BED}"/>
              </a:ext>
            </a:extLst>
          </p:cNvPr>
          <p:cNvSpPr>
            <a:spLocks noGrp="1"/>
          </p:cNvSpPr>
          <p:nvPr>
            <p:ph type="body" idx="1" hasCustomPrompt="1"/>
          </p:nvPr>
        </p:nvSpPr>
        <p:spPr>
          <a:xfrm>
            <a:off x="3160428" y="2247809"/>
            <a:ext cx="7173139" cy="613318"/>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Text Placeholder 10">
            <a:extLst>
              <a:ext uri="{FF2B5EF4-FFF2-40B4-BE49-F238E27FC236}">
                <a16:creationId xmlns:a16="http://schemas.microsoft.com/office/drawing/2014/main" id="{CA452D41-C9BA-952A-1233-7B2AFD8E16A0}"/>
              </a:ext>
            </a:extLst>
          </p:cNvPr>
          <p:cNvSpPr>
            <a:spLocks noGrp="1"/>
          </p:cNvSpPr>
          <p:nvPr>
            <p:ph type="body" sz="quarter" idx="13"/>
          </p:nvPr>
        </p:nvSpPr>
        <p:spPr>
          <a:xfrm>
            <a:off x="3160428" y="2932209"/>
            <a:ext cx="7173141" cy="520263"/>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19" name="Text Placeholder 2">
            <a:extLst>
              <a:ext uri="{FF2B5EF4-FFF2-40B4-BE49-F238E27FC236}">
                <a16:creationId xmlns:a16="http://schemas.microsoft.com/office/drawing/2014/main" id="{3BE004D1-5250-D529-63E8-D7A6A2F74909}"/>
              </a:ext>
            </a:extLst>
          </p:cNvPr>
          <p:cNvSpPr>
            <a:spLocks noGrp="1"/>
          </p:cNvSpPr>
          <p:nvPr>
            <p:ph type="body" idx="14" hasCustomPrompt="1"/>
          </p:nvPr>
        </p:nvSpPr>
        <p:spPr>
          <a:xfrm>
            <a:off x="3160428" y="3626741"/>
            <a:ext cx="7173139" cy="613318"/>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10">
            <a:extLst>
              <a:ext uri="{FF2B5EF4-FFF2-40B4-BE49-F238E27FC236}">
                <a16:creationId xmlns:a16="http://schemas.microsoft.com/office/drawing/2014/main" id="{086CD502-5D37-1384-6492-19F8B23360FF}"/>
              </a:ext>
            </a:extLst>
          </p:cNvPr>
          <p:cNvSpPr>
            <a:spLocks noGrp="1"/>
          </p:cNvSpPr>
          <p:nvPr>
            <p:ph type="body" sz="quarter" idx="15"/>
          </p:nvPr>
        </p:nvSpPr>
        <p:spPr>
          <a:xfrm>
            <a:off x="3160428" y="4311141"/>
            <a:ext cx="7173141" cy="520263"/>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5" name="Text Placeholder 2">
            <a:extLst>
              <a:ext uri="{FF2B5EF4-FFF2-40B4-BE49-F238E27FC236}">
                <a16:creationId xmlns:a16="http://schemas.microsoft.com/office/drawing/2014/main" id="{10316264-A121-B24F-98A5-242A5231F5F0}"/>
              </a:ext>
            </a:extLst>
          </p:cNvPr>
          <p:cNvSpPr>
            <a:spLocks noGrp="1"/>
          </p:cNvSpPr>
          <p:nvPr>
            <p:ph type="body" idx="16" hasCustomPrompt="1"/>
          </p:nvPr>
        </p:nvSpPr>
        <p:spPr>
          <a:xfrm>
            <a:off x="3160426" y="5007045"/>
            <a:ext cx="7173139" cy="613318"/>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Text Placeholder 10">
            <a:extLst>
              <a:ext uri="{FF2B5EF4-FFF2-40B4-BE49-F238E27FC236}">
                <a16:creationId xmlns:a16="http://schemas.microsoft.com/office/drawing/2014/main" id="{25B7BE60-7193-978E-6A88-D93FDB6BCF39}"/>
              </a:ext>
            </a:extLst>
          </p:cNvPr>
          <p:cNvSpPr>
            <a:spLocks noGrp="1"/>
          </p:cNvSpPr>
          <p:nvPr>
            <p:ph type="body" sz="quarter" idx="17"/>
          </p:nvPr>
        </p:nvSpPr>
        <p:spPr>
          <a:xfrm>
            <a:off x="3160426" y="5691445"/>
            <a:ext cx="7173141" cy="520263"/>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15" name="Rectangle 14">
            <a:extLst>
              <a:ext uri="{FF2B5EF4-FFF2-40B4-BE49-F238E27FC236}">
                <a16:creationId xmlns:a16="http://schemas.microsoft.com/office/drawing/2014/main" id="{D4AB9C2D-EF70-4793-0770-45AB789DEC05}"/>
              </a:ext>
              <a:ext uri="{C183D7F6-B498-43B3-948B-1728B52AA6E4}">
                <adec:decorative xmlns:adec="http://schemas.microsoft.com/office/drawing/2017/decorative" val="1"/>
              </a:ext>
            </a:extLst>
          </p:cNvPr>
          <p:cNvSpPr/>
          <p:nvPr userDrawn="1"/>
        </p:nvSpPr>
        <p:spPr>
          <a:xfrm>
            <a:off x="2882667" y="2623161"/>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8" name="Rectangle 17">
            <a:extLst>
              <a:ext uri="{FF2B5EF4-FFF2-40B4-BE49-F238E27FC236}">
                <a16:creationId xmlns:a16="http://schemas.microsoft.com/office/drawing/2014/main" id="{A3979DF8-EAB5-42E3-6949-8BF5D7FC7A7A}"/>
              </a:ext>
              <a:ext uri="{C183D7F6-B498-43B3-948B-1728B52AA6E4}">
                <adec:decorative xmlns:adec="http://schemas.microsoft.com/office/drawing/2017/decorative" val="1"/>
              </a:ext>
            </a:extLst>
          </p:cNvPr>
          <p:cNvSpPr/>
          <p:nvPr userDrawn="1"/>
        </p:nvSpPr>
        <p:spPr>
          <a:xfrm>
            <a:off x="2882667" y="4002093"/>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4" name="Rectangle 23">
            <a:extLst>
              <a:ext uri="{FF2B5EF4-FFF2-40B4-BE49-F238E27FC236}">
                <a16:creationId xmlns:a16="http://schemas.microsoft.com/office/drawing/2014/main" id="{21389006-92B2-44E1-05B9-63CEF7405ED5}"/>
              </a:ext>
              <a:ext uri="{C183D7F6-B498-43B3-948B-1728B52AA6E4}">
                <adec:decorative xmlns:adec="http://schemas.microsoft.com/office/drawing/2017/decorative" val="1"/>
              </a:ext>
            </a:extLst>
          </p:cNvPr>
          <p:cNvSpPr/>
          <p:nvPr userDrawn="1"/>
        </p:nvSpPr>
        <p:spPr>
          <a:xfrm>
            <a:off x="2882665" y="5382397"/>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3" name="Freeform 3">
            <a:extLst>
              <a:ext uri="{FF2B5EF4-FFF2-40B4-BE49-F238E27FC236}">
                <a16:creationId xmlns:a16="http://schemas.microsoft.com/office/drawing/2014/main" id="{A8073F2C-75C1-4EFD-ACEF-2412096F04C5}"/>
              </a:ext>
              <a:ext uri="{C183D7F6-B498-43B3-948B-1728B52AA6E4}">
                <adec:decorative xmlns:adec="http://schemas.microsoft.com/office/drawing/2017/decorative" val="1"/>
              </a:ext>
            </a:extLst>
          </p:cNvPr>
          <p:cNvSpPr/>
          <p:nvPr userDrawn="1"/>
        </p:nvSpPr>
        <p:spPr>
          <a:xfrm rot="5400000">
            <a:off x="-616018" y="616016"/>
            <a:ext cx="2512194" cy="128016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5" name="Freeform 3">
            <a:extLst>
              <a:ext uri="{FF2B5EF4-FFF2-40B4-BE49-F238E27FC236}">
                <a16:creationId xmlns:a16="http://schemas.microsoft.com/office/drawing/2014/main" id="{691DEB88-9026-FEE1-C106-50BC212B95A9}"/>
              </a:ext>
              <a:ext uri="{C183D7F6-B498-43B3-948B-1728B52AA6E4}">
                <adec:decorative xmlns:adec="http://schemas.microsoft.com/office/drawing/2017/decorative" val="1"/>
              </a:ext>
            </a:extLst>
          </p:cNvPr>
          <p:cNvSpPr/>
          <p:nvPr userDrawn="1"/>
        </p:nvSpPr>
        <p:spPr>
          <a:xfrm rot="10800000">
            <a:off x="-1" y="2512194"/>
            <a:ext cx="853043"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36" name="Freeform 16">
            <a:extLst>
              <a:ext uri="{FF2B5EF4-FFF2-40B4-BE49-F238E27FC236}">
                <a16:creationId xmlns:a16="http://schemas.microsoft.com/office/drawing/2014/main" id="{E3EA5E87-295F-6B28-01CC-520C2033F478}"/>
              </a:ext>
              <a:ext uri="{C183D7F6-B498-43B3-948B-1728B52AA6E4}">
                <adec:decorative xmlns:adec="http://schemas.microsoft.com/office/drawing/2017/decorative" val="1"/>
              </a:ext>
            </a:extLst>
          </p:cNvPr>
          <p:cNvSpPr/>
          <p:nvPr userDrawn="1"/>
        </p:nvSpPr>
        <p:spPr>
          <a:xfrm rot="10800000">
            <a:off x="852399" y="2938198"/>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37" name="Freeform 16">
            <a:extLst>
              <a:ext uri="{FF2B5EF4-FFF2-40B4-BE49-F238E27FC236}">
                <a16:creationId xmlns:a16="http://schemas.microsoft.com/office/drawing/2014/main" id="{5B4F6E93-8D13-7176-E85D-E46C3846A0CC}"/>
              </a:ext>
              <a:ext uri="{C183D7F6-B498-43B3-948B-1728B52AA6E4}">
                <adec:decorative xmlns:adec="http://schemas.microsoft.com/office/drawing/2017/decorative" val="1"/>
              </a:ext>
            </a:extLst>
          </p:cNvPr>
          <p:cNvSpPr/>
          <p:nvPr userDrawn="1"/>
        </p:nvSpPr>
        <p:spPr>
          <a:xfrm rot="10800000">
            <a:off x="426520" y="3364202"/>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268135431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4-item List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975142" y="685800"/>
            <a:ext cx="8024925" cy="1383263"/>
          </a:xfrm>
          <a:prstGeom prst="rect">
            <a:avLst/>
          </a:prstGeom>
        </p:spPr>
        <p:txBody>
          <a:bodyPr lIns="0" tIns="0" rIns="0" bIns="0">
            <a:normAutofit/>
          </a:bodyPr>
          <a:lstStyle>
            <a:lvl1pPr algn="l">
              <a:defRPr sz="3600">
                <a:solidFill>
                  <a:schemeClr val="accent1">
                    <a:lumMod val="75000"/>
                  </a:schemeClr>
                </a:solidFill>
              </a:defRPr>
            </a:lvl1pPr>
          </a:lstStyle>
          <a:p>
            <a:r>
              <a:rPr lang="en-US"/>
              <a:t>Click to edit Master title style</a:t>
            </a:r>
          </a:p>
        </p:txBody>
      </p:sp>
      <p:sp>
        <p:nvSpPr>
          <p:cNvPr id="19" name="Text Placeholder 2">
            <a:extLst>
              <a:ext uri="{FF2B5EF4-FFF2-40B4-BE49-F238E27FC236}">
                <a16:creationId xmlns:a16="http://schemas.microsoft.com/office/drawing/2014/main" id="{6B1B3EBC-C7FD-69C9-A274-AE0B16E56847}"/>
              </a:ext>
            </a:extLst>
          </p:cNvPr>
          <p:cNvSpPr>
            <a:spLocks noGrp="1"/>
          </p:cNvSpPr>
          <p:nvPr>
            <p:ph type="body" idx="1" hasCustomPrompt="1"/>
          </p:nvPr>
        </p:nvSpPr>
        <p:spPr>
          <a:xfrm>
            <a:off x="1252901" y="213447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10">
            <a:extLst>
              <a:ext uri="{FF2B5EF4-FFF2-40B4-BE49-F238E27FC236}">
                <a16:creationId xmlns:a16="http://schemas.microsoft.com/office/drawing/2014/main" id="{2E5F29BF-A1AA-50E3-082A-4997EDAF0261}"/>
              </a:ext>
            </a:extLst>
          </p:cNvPr>
          <p:cNvSpPr>
            <a:spLocks noGrp="1"/>
          </p:cNvSpPr>
          <p:nvPr>
            <p:ph type="body" sz="quarter" idx="13"/>
          </p:nvPr>
        </p:nvSpPr>
        <p:spPr>
          <a:xfrm>
            <a:off x="1252901" y="3036087"/>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0" name="Text Placeholder 2">
            <a:extLst>
              <a:ext uri="{FF2B5EF4-FFF2-40B4-BE49-F238E27FC236}">
                <a16:creationId xmlns:a16="http://schemas.microsoft.com/office/drawing/2014/main" id="{3F4D059E-B311-65A2-2D14-32C312C65A8D}"/>
              </a:ext>
            </a:extLst>
          </p:cNvPr>
          <p:cNvSpPr>
            <a:spLocks noGrp="1"/>
          </p:cNvSpPr>
          <p:nvPr>
            <p:ph type="body" idx="16" hasCustomPrompt="1"/>
          </p:nvPr>
        </p:nvSpPr>
        <p:spPr>
          <a:xfrm>
            <a:off x="6095999" y="213447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Text Placeholder 10">
            <a:extLst>
              <a:ext uri="{FF2B5EF4-FFF2-40B4-BE49-F238E27FC236}">
                <a16:creationId xmlns:a16="http://schemas.microsoft.com/office/drawing/2014/main" id="{208C1360-CA37-9A42-8D0D-FE5146D9A4CB}"/>
              </a:ext>
            </a:extLst>
          </p:cNvPr>
          <p:cNvSpPr>
            <a:spLocks noGrp="1"/>
          </p:cNvSpPr>
          <p:nvPr>
            <p:ph type="body" sz="quarter" idx="17"/>
          </p:nvPr>
        </p:nvSpPr>
        <p:spPr>
          <a:xfrm>
            <a:off x="6095999" y="3036087"/>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22" name="Text Placeholder 2">
            <a:extLst>
              <a:ext uri="{FF2B5EF4-FFF2-40B4-BE49-F238E27FC236}">
                <a16:creationId xmlns:a16="http://schemas.microsoft.com/office/drawing/2014/main" id="{1CBF8A61-F268-DBEC-3A71-276133A03084}"/>
              </a:ext>
            </a:extLst>
          </p:cNvPr>
          <p:cNvSpPr>
            <a:spLocks noGrp="1"/>
          </p:cNvSpPr>
          <p:nvPr>
            <p:ph type="body" idx="14" hasCustomPrompt="1"/>
          </p:nvPr>
        </p:nvSpPr>
        <p:spPr>
          <a:xfrm>
            <a:off x="1252901" y="4217739"/>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Text Placeholder 10">
            <a:extLst>
              <a:ext uri="{FF2B5EF4-FFF2-40B4-BE49-F238E27FC236}">
                <a16:creationId xmlns:a16="http://schemas.microsoft.com/office/drawing/2014/main" id="{75628BB4-2617-B1EE-BE54-D48D73165317}"/>
              </a:ext>
            </a:extLst>
          </p:cNvPr>
          <p:cNvSpPr>
            <a:spLocks noGrp="1"/>
          </p:cNvSpPr>
          <p:nvPr>
            <p:ph type="body" sz="quarter" idx="15"/>
          </p:nvPr>
        </p:nvSpPr>
        <p:spPr>
          <a:xfrm>
            <a:off x="1252901" y="5119348"/>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3" name="Text Placeholder 2">
            <a:extLst>
              <a:ext uri="{FF2B5EF4-FFF2-40B4-BE49-F238E27FC236}">
                <a16:creationId xmlns:a16="http://schemas.microsoft.com/office/drawing/2014/main" id="{3232C023-22C2-15B5-1EA8-FAFD166590ED}"/>
              </a:ext>
            </a:extLst>
          </p:cNvPr>
          <p:cNvSpPr>
            <a:spLocks noGrp="1"/>
          </p:cNvSpPr>
          <p:nvPr>
            <p:ph type="body" idx="18" hasCustomPrompt="1"/>
          </p:nvPr>
        </p:nvSpPr>
        <p:spPr>
          <a:xfrm>
            <a:off x="6095999" y="4217739"/>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4" name="Text Placeholder 10">
            <a:extLst>
              <a:ext uri="{FF2B5EF4-FFF2-40B4-BE49-F238E27FC236}">
                <a16:creationId xmlns:a16="http://schemas.microsoft.com/office/drawing/2014/main" id="{3199CD57-9C00-D521-A88E-4AF5244B9578}"/>
              </a:ext>
            </a:extLst>
          </p:cNvPr>
          <p:cNvSpPr>
            <a:spLocks noGrp="1"/>
          </p:cNvSpPr>
          <p:nvPr>
            <p:ph type="body" sz="quarter" idx="19"/>
          </p:nvPr>
        </p:nvSpPr>
        <p:spPr>
          <a:xfrm>
            <a:off x="6095999" y="5119348"/>
            <a:ext cx="4256020" cy="1090951"/>
          </a:xfrm>
        </p:spPr>
        <p:txBody>
          <a:bodyPr lIns="0" tIns="0" rIns="0" bIns="0">
            <a:normAutofit/>
          </a:bodyPr>
          <a:lstStyle>
            <a:lvl1pPr marL="0" indent="0">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lvl1pPr>
              <a:defRPr>
                <a:solidFill>
                  <a:schemeClr val="tx1"/>
                </a:solidFill>
              </a:defRPr>
            </a:lvl1pPr>
          </a:lstStyle>
          <a:p>
            <a:fld id="{53642C38-124F-4CC4-99D8-72838B5B5271}" type="slidenum">
              <a:rPr lang="en-US" altLang="zh-CN" smtClean="0"/>
              <a:pPr/>
              <a:t>‹#›</a:t>
            </a:fld>
            <a:endParaRPr lang="en-US" altLang="zh-CN"/>
          </a:p>
        </p:txBody>
      </p:sp>
      <p:sp>
        <p:nvSpPr>
          <p:cNvPr id="18" name="Rectangle 17">
            <a:extLst>
              <a:ext uri="{FF2B5EF4-FFF2-40B4-BE49-F238E27FC236}">
                <a16:creationId xmlns:a16="http://schemas.microsoft.com/office/drawing/2014/main" id="{088F9830-6CB2-C6C4-A110-8AADF245A3C5}"/>
              </a:ext>
              <a:ext uri="{C183D7F6-B498-43B3-948B-1728B52AA6E4}">
                <adec:decorative xmlns:adec="http://schemas.microsoft.com/office/drawing/2017/decorative" val="1"/>
              </a:ext>
            </a:extLst>
          </p:cNvPr>
          <p:cNvSpPr/>
          <p:nvPr userDrawn="1"/>
        </p:nvSpPr>
        <p:spPr>
          <a:xfrm>
            <a:off x="975142"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Rectangle 20">
            <a:extLst>
              <a:ext uri="{FF2B5EF4-FFF2-40B4-BE49-F238E27FC236}">
                <a16:creationId xmlns:a16="http://schemas.microsoft.com/office/drawing/2014/main" id="{472ECF78-2347-7CD1-E87F-5E95BABAA0CE}"/>
              </a:ext>
              <a:ext uri="{C183D7F6-B498-43B3-948B-1728B52AA6E4}">
                <adec:decorative xmlns:adec="http://schemas.microsoft.com/office/drawing/2017/decorative" val="1"/>
              </a:ext>
            </a:extLst>
          </p:cNvPr>
          <p:cNvSpPr/>
          <p:nvPr userDrawn="1"/>
        </p:nvSpPr>
        <p:spPr>
          <a:xfrm>
            <a:off x="975140" y="481030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4" name="Rectangle 23">
            <a:extLst>
              <a:ext uri="{FF2B5EF4-FFF2-40B4-BE49-F238E27FC236}">
                <a16:creationId xmlns:a16="http://schemas.microsoft.com/office/drawing/2014/main" id="{5240AB3A-8BC7-EDD9-9DBE-DF506490DBAA}"/>
              </a:ext>
              <a:ext uri="{C183D7F6-B498-43B3-948B-1728B52AA6E4}">
                <adec:decorative xmlns:adec="http://schemas.microsoft.com/office/drawing/2017/decorative" val="1"/>
              </a:ext>
            </a:extLst>
          </p:cNvPr>
          <p:cNvSpPr/>
          <p:nvPr userDrawn="1"/>
        </p:nvSpPr>
        <p:spPr>
          <a:xfrm>
            <a:off x="5818240"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32" name="Rectangle 31">
            <a:extLst>
              <a:ext uri="{FF2B5EF4-FFF2-40B4-BE49-F238E27FC236}">
                <a16:creationId xmlns:a16="http://schemas.microsoft.com/office/drawing/2014/main" id="{C48EAA15-F279-CDE3-F64F-03F2A2A00071}"/>
              </a:ext>
              <a:ext uri="{C183D7F6-B498-43B3-948B-1728B52AA6E4}">
                <adec:decorative xmlns:adec="http://schemas.microsoft.com/office/drawing/2017/decorative" val="1"/>
              </a:ext>
            </a:extLst>
          </p:cNvPr>
          <p:cNvSpPr/>
          <p:nvPr userDrawn="1"/>
        </p:nvSpPr>
        <p:spPr>
          <a:xfrm>
            <a:off x="5818238" y="4810300"/>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5" name="Freeform 3">
            <a:extLst>
              <a:ext uri="{FF2B5EF4-FFF2-40B4-BE49-F238E27FC236}">
                <a16:creationId xmlns:a16="http://schemas.microsoft.com/office/drawing/2014/main" id="{CA1CBF79-B5C7-F284-50BB-C0969F47BC2C}"/>
              </a:ext>
              <a:ext uri="{C183D7F6-B498-43B3-948B-1728B52AA6E4}">
                <adec:decorative xmlns:adec="http://schemas.microsoft.com/office/drawing/2017/decorative" val="1"/>
              </a:ext>
            </a:extLst>
          </p:cNvPr>
          <p:cNvSpPr/>
          <p:nvPr userDrawn="1"/>
        </p:nvSpPr>
        <p:spPr>
          <a:xfrm rot="16200000" flipH="1">
            <a:off x="10295822" y="616016"/>
            <a:ext cx="2512194" cy="1280161"/>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6" name="Freeform 3">
            <a:extLst>
              <a:ext uri="{FF2B5EF4-FFF2-40B4-BE49-F238E27FC236}">
                <a16:creationId xmlns:a16="http://schemas.microsoft.com/office/drawing/2014/main" id="{FEF8202E-3787-8182-81F2-347166F6D285}"/>
              </a:ext>
              <a:ext uri="{C183D7F6-B498-43B3-948B-1728B52AA6E4}">
                <adec:decorative xmlns:adec="http://schemas.microsoft.com/office/drawing/2017/decorative" val="1"/>
              </a:ext>
            </a:extLst>
          </p:cNvPr>
          <p:cNvSpPr/>
          <p:nvPr userDrawn="1"/>
        </p:nvSpPr>
        <p:spPr>
          <a:xfrm rot="10800000" flipH="1">
            <a:off x="11338956" y="2512194"/>
            <a:ext cx="853043"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83504BD9-659D-44DF-0F6B-2F024CBEC422}"/>
              </a:ext>
              <a:ext uri="{C183D7F6-B498-43B3-948B-1728B52AA6E4}">
                <adec:decorative xmlns:adec="http://schemas.microsoft.com/office/drawing/2017/decorative" val="1"/>
              </a:ext>
            </a:extLst>
          </p:cNvPr>
          <p:cNvSpPr/>
          <p:nvPr userDrawn="1"/>
        </p:nvSpPr>
        <p:spPr>
          <a:xfrm rot="10800000" flipH="1">
            <a:off x="10911836" y="2938198"/>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8" name="Freeform 16">
            <a:extLst>
              <a:ext uri="{FF2B5EF4-FFF2-40B4-BE49-F238E27FC236}">
                <a16:creationId xmlns:a16="http://schemas.microsoft.com/office/drawing/2014/main" id="{C3024DBD-1AD0-300F-64F2-0ADCB8FBF1C2}"/>
              </a:ext>
              <a:ext uri="{C183D7F6-B498-43B3-948B-1728B52AA6E4}">
                <adec:decorative xmlns:adec="http://schemas.microsoft.com/office/drawing/2017/decorative" val="1"/>
              </a:ext>
            </a:extLst>
          </p:cNvPr>
          <p:cNvSpPr/>
          <p:nvPr userDrawn="1"/>
        </p:nvSpPr>
        <p:spPr>
          <a:xfrm rot="10800000" flipH="1">
            <a:off x="11337715" y="3364202"/>
            <a:ext cx="427763"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75000"/>
            </a:schemeClr>
          </a:solidFill>
        </p:spPr>
        <p:txBody>
          <a:bodyPr/>
          <a:lstStyle/>
          <a:p>
            <a:endParaRPr lang="zh-CN" altLang="en-US" sz="800"/>
          </a:p>
        </p:txBody>
      </p:sp>
    </p:spTree>
    <p:extLst>
      <p:ext uri="{BB962C8B-B14F-4D97-AF65-F5344CB8AC3E}">
        <p14:creationId xmlns:p14="http://schemas.microsoft.com/office/powerpoint/2010/main" val="253662554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4-item Lists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564171"/>
            <a:ext cx="10504000" cy="1230762"/>
          </a:xfrm>
          <a:prstGeom prst="rect">
            <a:avLst/>
          </a:prstGeom>
        </p:spPr>
        <p:txBody>
          <a:bodyPr lIns="0" tIns="0" rIns="0" bIns="0">
            <a:normAutofit/>
          </a:bodyPr>
          <a:lstStyle>
            <a:lvl1pPr algn="ctr">
              <a:defRPr sz="3600">
                <a:solidFill>
                  <a:schemeClr val="accent1">
                    <a:lumMod val="75000"/>
                  </a:schemeClr>
                </a:solidFill>
              </a:defRPr>
            </a:lvl1pPr>
          </a:lstStyle>
          <a:p>
            <a:r>
              <a:rPr lang="en-US"/>
              <a:t>Click to edit Master title style</a:t>
            </a:r>
          </a:p>
        </p:txBody>
      </p:sp>
      <p:sp>
        <p:nvSpPr>
          <p:cNvPr id="18" name="Text Placeholder 2">
            <a:extLst>
              <a:ext uri="{FF2B5EF4-FFF2-40B4-BE49-F238E27FC236}">
                <a16:creationId xmlns:a16="http://schemas.microsoft.com/office/drawing/2014/main" id="{A7373297-846C-B4F3-2B4F-7AB97FC873FB}"/>
              </a:ext>
            </a:extLst>
          </p:cNvPr>
          <p:cNvSpPr>
            <a:spLocks noGrp="1"/>
          </p:cNvSpPr>
          <p:nvPr>
            <p:ph type="body" idx="1" hasCustomPrompt="1"/>
          </p:nvPr>
        </p:nvSpPr>
        <p:spPr>
          <a:xfrm>
            <a:off x="1242963" y="213447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10">
            <a:extLst>
              <a:ext uri="{FF2B5EF4-FFF2-40B4-BE49-F238E27FC236}">
                <a16:creationId xmlns:a16="http://schemas.microsoft.com/office/drawing/2014/main" id="{4F525C49-1EC6-C953-952A-9C0B673F9254}"/>
              </a:ext>
            </a:extLst>
          </p:cNvPr>
          <p:cNvSpPr>
            <a:spLocks noGrp="1"/>
          </p:cNvSpPr>
          <p:nvPr>
            <p:ph type="body" sz="quarter" idx="13"/>
          </p:nvPr>
        </p:nvSpPr>
        <p:spPr>
          <a:xfrm>
            <a:off x="1242963" y="303608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0" name="Text Placeholder 2">
            <a:extLst>
              <a:ext uri="{FF2B5EF4-FFF2-40B4-BE49-F238E27FC236}">
                <a16:creationId xmlns:a16="http://schemas.microsoft.com/office/drawing/2014/main" id="{24D0FE35-68B7-F8D6-CFD1-FA9AE7517FC4}"/>
              </a:ext>
            </a:extLst>
          </p:cNvPr>
          <p:cNvSpPr>
            <a:spLocks noGrp="1"/>
          </p:cNvSpPr>
          <p:nvPr>
            <p:ph type="body" idx="14" hasCustomPrompt="1"/>
          </p:nvPr>
        </p:nvSpPr>
        <p:spPr>
          <a:xfrm>
            <a:off x="6814263" y="2151448"/>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Text Placeholder 10">
            <a:extLst>
              <a:ext uri="{FF2B5EF4-FFF2-40B4-BE49-F238E27FC236}">
                <a16:creationId xmlns:a16="http://schemas.microsoft.com/office/drawing/2014/main" id="{F2752734-4009-4317-3AF6-6A2D2B0A0F76}"/>
              </a:ext>
            </a:extLst>
          </p:cNvPr>
          <p:cNvSpPr>
            <a:spLocks noGrp="1"/>
          </p:cNvSpPr>
          <p:nvPr>
            <p:ph type="body" sz="quarter" idx="15"/>
          </p:nvPr>
        </p:nvSpPr>
        <p:spPr>
          <a:xfrm>
            <a:off x="6814263" y="305305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2" name="Text Placeholder 2">
            <a:extLst>
              <a:ext uri="{FF2B5EF4-FFF2-40B4-BE49-F238E27FC236}">
                <a16:creationId xmlns:a16="http://schemas.microsoft.com/office/drawing/2014/main" id="{90EE8E11-D9DD-B95E-ECD4-34947EE437F6}"/>
              </a:ext>
            </a:extLst>
          </p:cNvPr>
          <p:cNvSpPr>
            <a:spLocks noGrp="1"/>
          </p:cNvSpPr>
          <p:nvPr>
            <p:ph type="body" idx="16" hasCustomPrompt="1"/>
          </p:nvPr>
        </p:nvSpPr>
        <p:spPr>
          <a:xfrm>
            <a:off x="1242963" y="4244427"/>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3" name="Text Placeholder 10">
            <a:extLst>
              <a:ext uri="{FF2B5EF4-FFF2-40B4-BE49-F238E27FC236}">
                <a16:creationId xmlns:a16="http://schemas.microsoft.com/office/drawing/2014/main" id="{96DD13A8-A9ED-518F-C15C-F89B3B857A8F}"/>
              </a:ext>
            </a:extLst>
          </p:cNvPr>
          <p:cNvSpPr>
            <a:spLocks noGrp="1"/>
          </p:cNvSpPr>
          <p:nvPr>
            <p:ph type="body" sz="quarter" idx="17"/>
          </p:nvPr>
        </p:nvSpPr>
        <p:spPr>
          <a:xfrm>
            <a:off x="1242963" y="512104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34" name="Text Placeholder 2">
            <a:extLst>
              <a:ext uri="{FF2B5EF4-FFF2-40B4-BE49-F238E27FC236}">
                <a16:creationId xmlns:a16="http://schemas.microsoft.com/office/drawing/2014/main" id="{2ACCAAF8-2578-CDD3-CBDF-950709767701}"/>
              </a:ext>
            </a:extLst>
          </p:cNvPr>
          <p:cNvSpPr>
            <a:spLocks noGrp="1"/>
          </p:cNvSpPr>
          <p:nvPr>
            <p:ph type="body" idx="18" hasCustomPrompt="1"/>
          </p:nvPr>
        </p:nvSpPr>
        <p:spPr>
          <a:xfrm>
            <a:off x="6814263" y="4244427"/>
            <a:ext cx="4256019" cy="830527"/>
          </a:xfrm>
        </p:spPr>
        <p:txBody>
          <a:bodyPr lIns="0" tIns="0" rIns="0" bIns="0" anchor="b">
            <a:normAutofit/>
          </a:bodyPr>
          <a:lstStyle>
            <a:lvl1pPr marL="0" indent="0">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5" name="Text Placeholder 10">
            <a:extLst>
              <a:ext uri="{FF2B5EF4-FFF2-40B4-BE49-F238E27FC236}">
                <a16:creationId xmlns:a16="http://schemas.microsoft.com/office/drawing/2014/main" id="{AE07E49F-49EA-D6C8-1A6C-BCB77F0FEA8C}"/>
              </a:ext>
            </a:extLst>
          </p:cNvPr>
          <p:cNvSpPr>
            <a:spLocks noGrp="1"/>
          </p:cNvSpPr>
          <p:nvPr>
            <p:ph type="body" sz="quarter" idx="19"/>
          </p:nvPr>
        </p:nvSpPr>
        <p:spPr>
          <a:xfrm>
            <a:off x="6814263" y="5121047"/>
            <a:ext cx="4256020" cy="1090951"/>
          </a:xfrm>
        </p:spPr>
        <p:txBody>
          <a:bodyPr lIns="0" tIns="0" rIns="0" bIns="0">
            <a:normAutofit/>
          </a:bodyPr>
          <a:lstStyle>
            <a:lvl1pPr marL="0" indent="0">
              <a:lnSpc>
                <a:spcPct val="120000"/>
              </a:lnSpc>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14" name="Rectangle 13">
            <a:extLst>
              <a:ext uri="{FF2B5EF4-FFF2-40B4-BE49-F238E27FC236}">
                <a16:creationId xmlns:a16="http://schemas.microsoft.com/office/drawing/2014/main" id="{426C3116-5FC4-6D3C-9771-11C3CF2639D3}"/>
              </a:ext>
              <a:ext uri="{C183D7F6-B498-43B3-948B-1728B52AA6E4}">
                <adec:decorative xmlns:adec="http://schemas.microsoft.com/office/drawing/2017/decorative" val="1"/>
              </a:ext>
            </a:extLst>
          </p:cNvPr>
          <p:cNvSpPr/>
          <p:nvPr userDrawn="1"/>
        </p:nvSpPr>
        <p:spPr>
          <a:xfrm>
            <a:off x="975142"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5" name="Rectangle 14">
            <a:extLst>
              <a:ext uri="{FF2B5EF4-FFF2-40B4-BE49-F238E27FC236}">
                <a16:creationId xmlns:a16="http://schemas.microsoft.com/office/drawing/2014/main" id="{DAE2B9F7-9DDE-CBEC-A4E9-73708DD5A5AE}"/>
              </a:ext>
              <a:ext uri="{C183D7F6-B498-43B3-948B-1728B52AA6E4}">
                <adec:decorative xmlns:adec="http://schemas.microsoft.com/office/drawing/2017/decorative" val="1"/>
              </a:ext>
            </a:extLst>
          </p:cNvPr>
          <p:cNvSpPr/>
          <p:nvPr userDrawn="1"/>
        </p:nvSpPr>
        <p:spPr>
          <a:xfrm>
            <a:off x="975142" y="4833758"/>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7" name="Rectangle 16">
            <a:extLst>
              <a:ext uri="{FF2B5EF4-FFF2-40B4-BE49-F238E27FC236}">
                <a16:creationId xmlns:a16="http://schemas.microsoft.com/office/drawing/2014/main" id="{A182B66F-2669-735B-E964-201CA9FBA030}"/>
              </a:ext>
              <a:ext uri="{C183D7F6-B498-43B3-948B-1728B52AA6E4}">
                <adec:decorative xmlns:adec="http://schemas.microsoft.com/office/drawing/2017/decorative" val="1"/>
              </a:ext>
            </a:extLst>
          </p:cNvPr>
          <p:cNvSpPr/>
          <p:nvPr userDrawn="1"/>
        </p:nvSpPr>
        <p:spPr>
          <a:xfrm>
            <a:off x="6536502" y="4833758"/>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9" name="Rectangle 28">
            <a:extLst>
              <a:ext uri="{FF2B5EF4-FFF2-40B4-BE49-F238E27FC236}">
                <a16:creationId xmlns:a16="http://schemas.microsoft.com/office/drawing/2014/main" id="{9E16373B-443E-532C-AC6E-284D76B5207B}"/>
              </a:ext>
              <a:ext uri="{C183D7F6-B498-43B3-948B-1728B52AA6E4}">
                <adec:decorative xmlns:adec="http://schemas.microsoft.com/office/drawing/2017/decorative" val="1"/>
              </a:ext>
            </a:extLst>
          </p:cNvPr>
          <p:cNvSpPr/>
          <p:nvPr userDrawn="1"/>
        </p:nvSpPr>
        <p:spPr>
          <a:xfrm>
            <a:off x="6536502" y="2727039"/>
            <a:ext cx="152400" cy="1524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21" name="Freeform 3">
            <a:extLst>
              <a:ext uri="{FF2B5EF4-FFF2-40B4-BE49-F238E27FC236}">
                <a16:creationId xmlns:a16="http://schemas.microsoft.com/office/drawing/2014/main" id="{8549BBA4-6413-3A72-0C74-141F22DBC083}"/>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2CCE8CB-4E12-C7A1-4E32-F87520F70D6C}"/>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9A92CC1E-5AE9-0373-F587-CECEA0BE6A3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BD1FD142-EE87-E880-16AF-7C0BAA5A13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8350231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4-item Lists 5">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ED6CC9D-1E5C-D330-5CD9-485C58B3DA68}"/>
              </a:ext>
              <a:ext uri="{C183D7F6-B498-43B3-948B-1728B52AA6E4}">
                <adec:decorative xmlns:adec="http://schemas.microsoft.com/office/drawing/2017/decorative" val="1"/>
              </a:ext>
            </a:extLst>
          </p:cNvPr>
          <p:cNvSpPr/>
          <p:nvPr userDrawn="1"/>
        </p:nvSpPr>
        <p:spPr>
          <a:xfrm>
            <a:off x="5241175" y="3004398"/>
            <a:ext cx="784800" cy="784800"/>
          </a:xfrm>
          <a:prstGeom prst="rect">
            <a:avLst/>
          </a:prstGeom>
          <a:solidFill>
            <a:schemeClr val="accent1">
              <a:lumMod val="50000"/>
            </a:schemeClr>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3" name="Rectangle 22">
            <a:extLst>
              <a:ext uri="{FF2B5EF4-FFF2-40B4-BE49-F238E27FC236}">
                <a16:creationId xmlns:a16="http://schemas.microsoft.com/office/drawing/2014/main" id="{9474759C-61C1-FED5-2A8C-C5D3CD76478F}"/>
              </a:ext>
              <a:ext uri="{C183D7F6-B498-43B3-948B-1728B52AA6E4}">
                <adec:decorative xmlns:adec="http://schemas.microsoft.com/office/drawing/2017/decorative" val="1"/>
              </a:ext>
            </a:extLst>
          </p:cNvPr>
          <p:cNvSpPr/>
          <p:nvPr userDrawn="1"/>
        </p:nvSpPr>
        <p:spPr>
          <a:xfrm>
            <a:off x="6207671" y="3002349"/>
            <a:ext cx="784800" cy="7848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4" name="Rectangle 23">
            <a:extLst>
              <a:ext uri="{FF2B5EF4-FFF2-40B4-BE49-F238E27FC236}">
                <a16:creationId xmlns:a16="http://schemas.microsoft.com/office/drawing/2014/main" id="{974431B5-DD99-71D2-6D14-EBE9A5B4E190}"/>
              </a:ext>
              <a:ext uri="{C183D7F6-B498-43B3-948B-1728B52AA6E4}">
                <adec:decorative xmlns:adec="http://schemas.microsoft.com/office/drawing/2017/decorative" val="1"/>
              </a:ext>
            </a:extLst>
          </p:cNvPr>
          <p:cNvSpPr/>
          <p:nvPr userDrawn="1"/>
        </p:nvSpPr>
        <p:spPr>
          <a:xfrm>
            <a:off x="5244263" y="3950290"/>
            <a:ext cx="784800" cy="7848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8" name="Rectangle 27">
            <a:extLst>
              <a:ext uri="{FF2B5EF4-FFF2-40B4-BE49-F238E27FC236}">
                <a16:creationId xmlns:a16="http://schemas.microsoft.com/office/drawing/2014/main" id="{384C6EF5-D5F7-A6AA-6C1D-F9BF9E689563}"/>
              </a:ext>
              <a:ext uri="{C183D7F6-B498-43B3-948B-1728B52AA6E4}">
                <adec:decorative xmlns:adec="http://schemas.microsoft.com/office/drawing/2017/decorative" val="1"/>
              </a:ext>
            </a:extLst>
          </p:cNvPr>
          <p:cNvSpPr/>
          <p:nvPr userDrawn="1"/>
        </p:nvSpPr>
        <p:spPr>
          <a:xfrm>
            <a:off x="6205472" y="3950290"/>
            <a:ext cx="784800" cy="784800"/>
          </a:xfrm>
          <a:prstGeom prst="rect">
            <a:avLst/>
          </a:prstGeom>
          <a:solidFill>
            <a:schemeClr val="accent1">
              <a:lumMod val="50000"/>
            </a:schemeClr>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564171"/>
            <a:ext cx="10504000" cy="1230762"/>
          </a:xfrm>
          <a:prstGeom prst="rect">
            <a:avLst/>
          </a:prstGeom>
        </p:spPr>
        <p:txBody>
          <a:bodyPr lIns="0" tIns="0" rIns="0" bIns="0">
            <a:normAutofit/>
          </a:bodyPr>
          <a:lstStyle>
            <a:lvl1pPr algn="ctr">
              <a:defRPr sz="3600">
                <a:solidFill>
                  <a:schemeClr val="accent1">
                    <a:lumMod val="75000"/>
                  </a:schemeClr>
                </a:solidFill>
              </a:defRPr>
            </a:lvl1pPr>
          </a:lstStyle>
          <a:p>
            <a:r>
              <a:rPr lang="en-US"/>
              <a:t>Click to edit Master title style</a:t>
            </a:r>
          </a:p>
        </p:txBody>
      </p:sp>
      <p:sp>
        <p:nvSpPr>
          <p:cNvPr id="4" name="Text Placeholder 3">
            <a:extLst>
              <a:ext uri="{FF2B5EF4-FFF2-40B4-BE49-F238E27FC236}">
                <a16:creationId xmlns:a16="http://schemas.microsoft.com/office/drawing/2014/main" id="{C2116035-603A-F70F-118F-FC83CACBFEB8}"/>
              </a:ext>
            </a:extLst>
          </p:cNvPr>
          <p:cNvSpPr>
            <a:spLocks noGrp="1"/>
          </p:cNvSpPr>
          <p:nvPr>
            <p:ph type="body" sz="quarter" idx="20" hasCustomPrompt="1"/>
          </p:nvPr>
        </p:nvSpPr>
        <p:spPr>
          <a:xfrm>
            <a:off x="5261307" y="3016592"/>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01</a:t>
            </a:r>
          </a:p>
        </p:txBody>
      </p:sp>
      <p:sp>
        <p:nvSpPr>
          <p:cNvPr id="18" name="Text Placeholder 2">
            <a:extLst>
              <a:ext uri="{FF2B5EF4-FFF2-40B4-BE49-F238E27FC236}">
                <a16:creationId xmlns:a16="http://schemas.microsoft.com/office/drawing/2014/main" id="{A7373297-846C-B4F3-2B4F-7AB97FC873FB}"/>
              </a:ext>
            </a:extLst>
          </p:cNvPr>
          <p:cNvSpPr>
            <a:spLocks noGrp="1"/>
          </p:cNvSpPr>
          <p:nvPr>
            <p:ph type="body" idx="1" hasCustomPrompt="1"/>
          </p:nvPr>
        </p:nvSpPr>
        <p:spPr>
          <a:xfrm>
            <a:off x="628437" y="2147363"/>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10">
            <a:extLst>
              <a:ext uri="{FF2B5EF4-FFF2-40B4-BE49-F238E27FC236}">
                <a16:creationId xmlns:a16="http://schemas.microsoft.com/office/drawing/2014/main" id="{4F525C49-1EC6-C953-952A-9C0B673F9254}"/>
              </a:ext>
            </a:extLst>
          </p:cNvPr>
          <p:cNvSpPr>
            <a:spLocks noGrp="1"/>
          </p:cNvSpPr>
          <p:nvPr>
            <p:ph type="body" sz="quarter" idx="13"/>
          </p:nvPr>
        </p:nvSpPr>
        <p:spPr>
          <a:xfrm>
            <a:off x="628438" y="3048973"/>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 name="Text Placeholder 3">
            <a:extLst>
              <a:ext uri="{FF2B5EF4-FFF2-40B4-BE49-F238E27FC236}">
                <a16:creationId xmlns:a16="http://schemas.microsoft.com/office/drawing/2014/main" id="{8C16475F-7D04-6978-B09C-8CBA2E87553E}"/>
              </a:ext>
            </a:extLst>
          </p:cNvPr>
          <p:cNvSpPr>
            <a:spLocks noGrp="1"/>
          </p:cNvSpPr>
          <p:nvPr>
            <p:ph type="body" sz="quarter" idx="21" hasCustomPrompt="1"/>
          </p:nvPr>
        </p:nvSpPr>
        <p:spPr>
          <a:xfrm>
            <a:off x="6227803" y="3014543"/>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02</a:t>
            </a:r>
          </a:p>
        </p:txBody>
      </p:sp>
      <p:sp>
        <p:nvSpPr>
          <p:cNvPr id="42" name="Text Placeholder 2">
            <a:extLst>
              <a:ext uri="{FF2B5EF4-FFF2-40B4-BE49-F238E27FC236}">
                <a16:creationId xmlns:a16="http://schemas.microsoft.com/office/drawing/2014/main" id="{FD5AC1D6-4159-2429-73E9-F8E5DA71D561}"/>
              </a:ext>
            </a:extLst>
          </p:cNvPr>
          <p:cNvSpPr>
            <a:spLocks noGrp="1"/>
          </p:cNvSpPr>
          <p:nvPr>
            <p:ph type="body" idx="16" hasCustomPrompt="1"/>
          </p:nvPr>
        </p:nvSpPr>
        <p:spPr>
          <a:xfrm>
            <a:off x="7307544" y="2151213"/>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3" name="Text Placeholder 10">
            <a:extLst>
              <a:ext uri="{FF2B5EF4-FFF2-40B4-BE49-F238E27FC236}">
                <a16:creationId xmlns:a16="http://schemas.microsoft.com/office/drawing/2014/main" id="{ADED373C-D520-D9F6-9244-C1F73ADC2501}"/>
              </a:ext>
            </a:extLst>
          </p:cNvPr>
          <p:cNvSpPr>
            <a:spLocks noGrp="1"/>
          </p:cNvSpPr>
          <p:nvPr>
            <p:ph type="body" sz="quarter" idx="17"/>
          </p:nvPr>
        </p:nvSpPr>
        <p:spPr>
          <a:xfrm>
            <a:off x="7307545" y="3052823"/>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7" name="Text Placeholder 3">
            <a:extLst>
              <a:ext uri="{FF2B5EF4-FFF2-40B4-BE49-F238E27FC236}">
                <a16:creationId xmlns:a16="http://schemas.microsoft.com/office/drawing/2014/main" id="{A5673F17-6226-04BC-206C-F63523AE4DDF}"/>
              </a:ext>
            </a:extLst>
          </p:cNvPr>
          <p:cNvSpPr>
            <a:spLocks noGrp="1"/>
          </p:cNvSpPr>
          <p:nvPr>
            <p:ph type="body" sz="quarter" idx="22" hasCustomPrompt="1"/>
          </p:nvPr>
        </p:nvSpPr>
        <p:spPr>
          <a:xfrm>
            <a:off x="5261307" y="3962484"/>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03</a:t>
            </a:r>
          </a:p>
        </p:txBody>
      </p:sp>
      <p:sp>
        <p:nvSpPr>
          <p:cNvPr id="40" name="Text Placeholder 2">
            <a:extLst>
              <a:ext uri="{FF2B5EF4-FFF2-40B4-BE49-F238E27FC236}">
                <a16:creationId xmlns:a16="http://schemas.microsoft.com/office/drawing/2014/main" id="{F42C4EE3-A8A6-1B37-DA6B-13956FE630D9}"/>
              </a:ext>
            </a:extLst>
          </p:cNvPr>
          <p:cNvSpPr>
            <a:spLocks noGrp="1"/>
          </p:cNvSpPr>
          <p:nvPr>
            <p:ph type="body" idx="14" hasCustomPrompt="1"/>
          </p:nvPr>
        </p:nvSpPr>
        <p:spPr>
          <a:xfrm>
            <a:off x="639382" y="3889446"/>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Text Placeholder 10">
            <a:extLst>
              <a:ext uri="{FF2B5EF4-FFF2-40B4-BE49-F238E27FC236}">
                <a16:creationId xmlns:a16="http://schemas.microsoft.com/office/drawing/2014/main" id="{B6576A4B-AB76-1DDB-B0B7-C9C24D5F54DA}"/>
              </a:ext>
            </a:extLst>
          </p:cNvPr>
          <p:cNvSpPr>
            <a:spLocks noGrp="1"/>
          </p:cNvSpPr>
          <p:nvPr>
            <p:ph type="body" sz="quarter" idx="15"/>
          </p:nvPr>
        </p:nvSpPr>
        <p:spPr>
          <a:xfrm>
            <a:off x="639383" y="4791056"/>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8" name="Text Placeholder 3">
            <a:extLst>
              <a:ext uri="{FF2B5EF4-FFF2-40B4-BE49-F238E27FC236}">
                <a16:creationId xmlns:a16="http://schemas.microsoft.com/office/drawing/2014/main" id="{C0D5317D-991E-1344-1A36-B0F596969831}"/>
              </a:ext>
            </a:extLst>
          </p:cNvPr>
          <p:cNvSpPr>
            <a:spLocks noGrp="1"/>
          </p:cNvSpPr>
          <p:nvPr>
            <p:ph type="body" sz="quarter" idx="23" hasCustomPrompt="1"/>
          </p:nvPr>
        </p:nvSpPr>
        <p:spPr>
          <a:xfrm>
            <a:off x="6227803" y="3962484"/>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04</a:t>
            </a:r>
          </a:p>
        </p:txBody>
      </p:sp>
      <p:sp>
        <p:nvSpPr>
          <p:cNvPr id="44" name="Text Placeholder 2">
            <a:extLst>
              <a:ext uri="{FF2B5EF4-FFF2-40B4-BE49-F238E27FC236}">
                <a16:creationId xmlns:a16="http://schemas.microsoft.com/office/drawing/2014/main" id="{4DF615FF-E36B-2394-D68D-256FA30A47F4}"/>
              </a:ext>
            </a:extLst>
          </p:cNvPr>
          <p:cNvSpPr>
            <a:spLocks noGrp="1"/>
          </p:cNvSpPr>
          <p:nvPr>
            <p:ph type="body" idx="18" hasCustomPrompt="1"/>
          </p:nvPr>
        </p:nvSpPr>
        <p:spPr>
          <a:xfrm>
            <a:off x="7318489" y="3893296"/>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5" name="Text Placeholder 10">
            <a:extLst>
              <a:ext uri="{FF2B5EF4-FFF2-40B4-BE49-F238E27FC236}">
                <a16:creationId xmlns:a16="http://schemas.microsoft.com/office/drawing/2014/main" id="{CC95B08F-877F-131A-AF95-391849EF2594}"/>
              </a:ext>
            </a:extLst>
          </p:cNvPr>
          <p:cNvSpPr>
            <a:spLocks noGrp="1"/>
          </p:cNvSpPr>
          <p:nvPr>
            <p:ph type="body" sz="quarter" idx="19"/>
          </p:nvPr>
        </p:nvSpPr>
        <p:spPr>
          <a:xfrm>
            <a:off x="7318490" y="4794906"/>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1" name="Freeform 3">
            <a:extLst>
              <a:ext uri="{FF2B5EF4-FFF2-40B4-BE49-F238E27FC236}">
                <a16:creationId xmlns:a16="http://schemas.microsoft.com/office/drawing/2014/main" id="{8549BBA4-6413-3A72-0C74-141F22DBC083}"/>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2CCE8CB-4E12-C7A1-4E32-F87520F70D6C}"/>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9A92CC1E-5AE9-0373-F587-CECEA0BE6A3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BD1FD142-EE87-E880-16AF-7C0BAA5A13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53498619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4-item Lists 4">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337B0EB-F14C-5109-A398-76A971A01EA7}"/>
              </a:ext>
              <a:ext uri="{C183D7F6-B498-43B3-948B-1728B52AA6E4}">
                <adec:decorative xmlns:adec="http://schemas.microsoft.com/office/drawing/2017/decorative" val="1"/>
              </a:ext>
            </a:extLst>
          </p:cNvPr>
          <p:cNvSpPr/>
          <p:nvPr userDrawn="1"/>
        </p:nvSpPr>
        <p:spPr>
          <a:xfrm>
            <a:off x="5702934" y="2377981"/>
            <a:ext cx="786131" cy="786131"/>
          </a:xfrm>
          <a:prstGeom prst="rect">
            <a:avLst/>
          </a:prstGeom>
          <a:solidFill>
            <a:schemeClr val="accent1">
              <a:lumMod val="50000"/>
            </a:schemeClr>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15" name="Rectangle 14">
            <a:extLst>
              <a:ext uri="{FF2B5EF4-FFF2-40B4-BE49-F238E27FC236}">
                <a16:creationId xmlns:a16="http://schemas.microsoft.com/office/drawing/2014/main" id="{067C7831-094F-DC73-ABE4-58346EBE09D0}"/>
              </a:ext>
              <a:ext uri="{C183D7F6-B498-43B3-948B-1728B52AA6E4}">
                <adec:decorative xmlns:adec="http://schemas.microsoft.com/office/drawing/2017/decorative" val="1"/>
              </a:ext>
            </a:extLst>
          </p:cNvPr>
          <p:cNvSpPr/>
          <p:nvPr userDrawn="1"/>
        </p:nvSpPr>
        <p:spPr>
          <a:xfrm>
            <a:off x="5702934" y="3330122"/>
            <a:ext cx="786131" cy="786131"/>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17" name="Rectangle 16">
            <a:extLst>
              <a:ext uri="{FF2B5EF4-FFF2-40B4-BE49-F238E27FC236}">
                <a16:creationId xmlns:a16="http://schemas.microsoft.com/office/drawing/2014/main" id="{6E7DA70C-C404-995E-82CC-B1CAF5DEA180}"/>
              </a:ext>
              <a:ext uri="{C183D7F6-B498-43B3-948B-1728B52AA6E4}">
                <adec:decorative xmlns:adec="http://schemas.microsoft.com/office/drawing/2017/decorative" val="1"/>
              </a:ext>
            </a:extLst>
          </p:cNvPr>
          <p:cNvSpPr/>
          <p:nvPr userDrawn="1"/>
        </p:nvSpPr>
        <p:spPr>
          <a:xfrm>
            <a:off x="5702934" y="4276331"/>
            <a:ext cx="786131" cy="786131"/>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9" name="Rectangle 28">
            <a:extLst>
              <a:ext uri="{FF2B5EF4-FFF2-40B4-BE49-F238E27FC236}">
                <a16:creationId xmlns:a16="http://schemas.microsoft.com/office/drawing/2014/main" id="{4CAE0CA1-4B4A-1F9F-D817-EE739175240E}"/>
              </a:ext>
              <a:ext uri="{C183D7F6-B498-43B3-948B-1728B52AA6E4}">
                <adec:decorative xmlns:adec="http://schemas.microsoft.com/office/drawing/2017/decorative" val="1"/>
              </a:ext>
            </a:extLst>
          </p:cNvPr>
          <p:cNvSpPr/>
          <p:nvPr userDrawn="1"/>
        </p:nvSpPr>
        <p:spPr>
          <a:xfrm>
            <a:off x="5702934" y="5221472"/>
            <a:ext cx="786131" cy="786131"/>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72000" rIns="0" bIns="0" rtlCol="0" anchor="ctr"/>
          <a:lstStyle/>
          <a:p>
            <a:pPr algn="ctr"/>
            <a:endParaRPr lang="en-US">
              <a:latin typeface="+mj-lt"/>
            </a:endParaRPr>
          </a:p>
        </p:txBody>
      </p:sp>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844000" y="564171"/>
            <a:ext cx="10504000" cy="1230762"/>
          </a:xfrm>
          <a:prstGeom prst="rect">
            <a:avLst/>
          </a:prstGeom>
        </p:spPr>
        <p:txBody>
          <a:bodyPr lIns="0" tIns="0" rIns="0" bIns="0">
            <a:normAutofit/>
          </a:bodyPr>
          <a:lstStyle>
            <a:lvl1pPr algn="ctr">
              <a:defRPr sz="3600">
                <a:solidFill>
                  <a:schemeClr val="accent1">
                    <a:lumMod val="75000"/>
                  </a:schemeClr>
                </a:solidFill>
              </a:defRPr>
            </a:lvl1pPr>
          </a:lstStyle>
          <a:p>
            <a:r>
              <a:rPr lang="en-US"/>
              <a:t>Click to edit Master title style</a:t>
            </a:r>
          </a:p>
        </p:txBody>
      </p:sp>
      <p:sp>
        <p:nvSpPr>
          <p:cNvPr id="3" name="Text Placeholder 3">
            <a:extLst>
              <a:ext uri="{FF2B5EF4-FFF2-40B4-BE49-F238E27FC236}">
                <a16:creationId xmlns:a16="http://schemas.microsoft.com/office/drawing/2014/main" id="{9EB8CDDE-7062-F7C7-533A-0DA1D6C01507}"/>
              </a:ext>
            </a:extLst>
          </p:cNvPr>
          <p:cNvSpPr>
            <a:spLocks noGrp="1"/>
          </p:cNvSpPr>
          <p:nvPr>
            <p:ph type="body" sz="quarter" idx="20" hasCustomPrompt="1"/>
          </p:nvPr>
        </p:nvSpPr>
        <p:spPr>
          <a:xfrm>
            <a:off x="5723731" y="2390840"/>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01</a:t>
            </a:r>
          </a:p>
        </p:txBody>
      </p:sp>
      <p:sp>
        <p:nvSpPr>
          <p:cNvPr id="34" name="Text Placeholder 2">
            <a:extLst>
              <a:ext uri="{FF2B5EF4-FFF2-40B4-BE49-F238E27FC236}">
                <a16:creationId xmlns:a16="http://schemas.microsoft.com/office/drawing/2014/main" id="{6CC87BA9-040D-417A-7068-4C09FF10C129}"/>
              </a:ext>
            </a:extLst>
          </p:cNvPr>
          <p:cNvSpPr>
            <a:spLocks noGrp="1"/>
          </p:cNvSpPr>
          <p:nvPr>
            <p:ph type="body" idx="1" hasCustomPrompt="1"/>
          </p:nvPr>
        </p:nvSpPr>
        <p:spPr>
          <a:xfrm>
            <a:off x="1132496" y="1813307"/>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5" name="Text Placeholder 10">
            <a:extLst>
              <a:ext uri="{FF2B5EF4-FFF2-40B4-BE49-F238E27FC236}">
                <a16:creationId xmlns:a16="http://schemas.microsoft.com/office/drawing/2014/main" id="{9518C1D8-FCEA-D90E-8BD0-37CE0ABCB829}"/>
              </a:ext>
            </a:extLst>
          </p:cNvPr>
          <p:cNvSpPr>
            <a:spLocks noGrp="1"/>
          </p:cNvSpPr>
          <p:nvPr>
            <p:ph type="body" sz="quarter" idx="13"/>
          </p:nvPr>
        </p:nvSpPr>
        <p:spPr>
          <a:xfrm>
            <a:off x="1132497" y="2714917"/>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4" name="Text Placeholder 3">
            <a:extLst>
              <a:ext uri="{FF2B5EF4-FFF2-40B4-BE49-F238E27FC236}">
                <a16:creationId xmlns:a16="http://schemas.microsoft.com/office/drawing/2014/main" id="{B201CD6A-D944-23B5-CFA7-F82D8CBBC082}"/>
              </a:ext>
            </a:extLst>
          </p:cNvPr>
          <p:cNvSpPr>
            <a:spLocks noGrp="1"/>
          </p:cNvSpPr>
          <p:nvPr>
            <p:ph type="body" sz="quarter" idx="21" hasCustomPrompt="1"/>
          </p:nvPr>
        </p:nvSpPr>
        <p:spPr>
          <a:xfrm>
            <a:off x="5723731" y="3342981"/>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02</a:t>
            </a:r>
          </a:p>
        </p:txBody>
      </p:sp>
      <p:sp>
        <p:nvSpPr>
          <p:cNvPr id="48" name="Text Placeholder 2">
            <a:extLst>
              <a:ext uri="{FF2B5EF4-FFF2-40B4-BE49-F238E27FC236}">
                <a16:creationId xmlns:a16="http://schemas.microsoft.com/office/drawing/2014/main" id="{AF26A924-72D6-0586-A600-24324D505F25}"/>
              </a:ext>
            </a:extLst>
          </p:cNvPr>
          <p:cNvSpPr>
            <a:spLocks noGrp="1"/>
          </p:cNvSpPr>
          <p:nvPr>
            <p:ph type="body" idx="16" hasCustomPrompt="1"/>
          </p:nvPr>
        </p:nvSpPr>
        <p:spPr>
          <a:xfrm>
            <a:off x="6803482" y="2732050"/>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9" name="Text Placeholder 10">
            <a:extLst>
              <a:ext uri="{FF2B5EF4-FFF2-40B4-BE49-F238E27FC236}">
                <a16:creationId xmlns:a16="http://schemas.microsoft.com/office/drawing/2014/main" id="{3D40CBC9-BDEF-8DC3-976F-5B19A8811134}"/>
              </a:ext>
            </a:extLst>
          </p:cNvPr>
          <p:cNvSpPr>
            <a:spLocks noGrp="1"/>
          </p:cNvSpPr>
          <p:nvPr>
            <p:ph type="body" sz="quarter" idx="17"/>
          </p:nvPr>
        </p:nvSpPr>
        <p:spPr>
          <a:xfrm>
            <a:off x="6803483" y="3633660"/>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5" name="Text Placeholder 3">
            <a:extLst>
              <a:ext uri="{FF2B5EF4-FFF2-40B4-BE49-F238E27FC236}">
                <a16:creationId xmlns:a16="http://schemas.microsoft.com/office/drawing/2014/main" id="{AB41CC40-8BC9-AE2E-16F6-78BAB06C116F}"/>
              </a:ext>
            </a:extLst>
          </p:cNvPr>
          <p:cNvSpPr>
            <a:spLocks noGrp="1"/>
          </p:cNvSpPr>
          <p:nvPr>
            <p:ph type="body" sz="quarter" idx="22" hasCustomPrompt="1"/>
          </p:nvPr>
        </p:nvSpPr>
        <p:spPr>
          <a:xfrm>
            <a:off x="5723731" y="4289190"/>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03</a:t>
            </a:r>
          </a:p>
        </p:txBody>
      </p:sp>
      <p:sp>
        <p:nvSpPr>
          <p:cNvPr id="46" name="Text Placeholder 2">
            <a:extLst>
              <a:ext uri="{FF2B5EF4-FFF2-40B4-BE49-F238E27FC236}">
                <a16:creationId xmlns:a16="http://schemas.microsoft.com/office/drawing/2014/main" id="{0823E073-A7AB-E504-F4B0-2F50B06AF254}"/>
              </a:ext>
            </a:extLst>
          </p:cNvPr>
          <p:cNvSpPr>
            <a:spLocks noGrp="1"/>
          </p:cNvSpPr>
          <p:nvPr>
            <p:ph type="body" idx="14" hasCustomPrompt="1"/>
          </p:nvPr>
        </p:nvSpPr>
        <p:spPr>
          <a:xfrm>
            <a:off x="1132494" y="3693652"/>
            <a:ext cx="4256019" cy="830527"/>
          </a:xfrm>
        </p:spPr>
        <p:txBody>
          <a:bodyPr lIns="0" tIns="0" rIns="0" bIns="0" anchor="b">
            <a:normAutofit/>
          </a:bodyPr>
          <a:lstStyle>
            <a:lvl1pPr marL="0" indent="0" algn="r">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10">
            <a:extLst>
              <a:ext uri="{FF2B5EF4-FFF2-40B4-BE49-F238E27FC236}">
                <a16:creationId xmlns:a16="http://schemas.microsoft.com/office/drawing/2014/main" id="{0B062D47-A566-F3EE-0166-49A05CB85151}"/>
              </a:ext>
            </a:extLst>
          </p:cNvPr>
          <p:cNvSpPr>
            <a:spLocks noGrp="1"/>
          </p:cNvSpPr>
          <p:nvPr>
            <p:ph type="body" sz="quarter" idx="24"/>
          </p:nvPr>
        </p:nvSpPr>
        <p:spPr>
          <a:xfrm>
            <a:off x="1132494" y="4591538"/>
            <a:ext cx="4256020" cy="713282"/>
          </a:xfrm>
        </p:spPr>
        <p:txBody>
          <a:bodyPr lIns="0" tIns="0" rIns="0" bIns="0">
            <a:normAutofit/>
          </a:bodyPr>
          <a:lstStyle>
            <a:lvl1pPr marL="0" indent="0" algn="r">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7" name="Text Placeholder 3">
            <a:extLst>
              <a:ext uri="{FF2B5EF4-FFF2-40B4-BE49-F238E27FC236}">
                <a16:creationId xmlns:a16="http://schemas.microsoft.com/office/drawing/2014/main" id="{47E5E086-4986-52F6-53FB-2CC51E3DF18B}"/>
              </a:ext>
            </a:extLst>
          </p:cNvPr>
          <p:cNvSpPr>
            <a:spLocks noGrp="1"/>
          </p:cNvSpPr>
          <p:nvPr>
            <p:ph type="body" sz="quarter" idx="23" hasCustomPrompt="1"/>
          </p:nvPr>
        </p:nvSpPr>
        <p:spPr>
          <a:xfrm>
            <a:off x="5723731" y="5234331"/>
            <a:ext cx="744537" cy="760412"/>
          </a:xfrm>
        </p:spPr>
        <p:txBody>
          <a:bodyPr anchor="ctr">
            <a:noAutofit/>
          </a:bodyPr>
          <a:lstStyle>
            <a:lvl1pPr marL="0" indent="0" algn="ctr">
              <a:buNone/>
              <a:defRPr sz="1800">
                <a:solidFill>
                  <a:schemeClr val="bg1"/>
                </a:solidFill>
                <a:latin typeface="+mj-lt"/>
              </a:defRPr>
            </a:lvl1pPr>
            <a:lvl2pPr>
              <a:defRPr sz="1400"/>
            </a:lvl2pPr>
            <a:lvl3pPr>
              <a:defRPr sz="1400"/>
            </a:lvl3pPr>
            <a:lvl4pPr>
              <a:defRPr sz="1400"/>
            </a:lvl4pPr>
            <a:lvl5pPr>
              <a:defRPr sz="1400"/>
            </a:lvl5pPr>
          </a:lstStyle>
          <a:p>
            <a:pPr lvl="0"/>
            <a:r>
              <a:rPr lang="en-US"/>
              <a:t>04</a:t>
            </a:r>
          </a:p>
        </p:txBody>
      </p:sp>
      <p:sp>
        <p:nvSpPr>
          <p:cNvPr id="51" name="Text Placeholder 2">
            <a:extLst>
              <a:ext uri="{FF2B5EF4-FFF2-40B4-BE49-F238E27FC236}">
                <a16:creationId xmlns:a16="http://schemas.microsoft.com/office/drawing/2014/main" id="{79148521-054A-FDD8-BB08-0FCA3A47DB19}"/>
              </a:ext>
            </a:extLst>
          </p:cNvPr>
          <p:cNvSpPr>
            <a:spLocks noGrp="1"/>
          </p:cNvSpPr>
          <p:nvPr>
            <p:ph type="body" idx="18" hasCustomPrompt="1"/>
          </p:nvPr>
        </p:nvSpPr>
        <p:spPr>
          <a:xfrm>
            <a:off x="6803482" y="4651530"/>
            <a:ext cx="4256019" cy="830527"/>
          </a:xfrm>
        </p:spPr>
        <p:txBody>
          <a:bodyPr lIns="0" tIns="0" rIns="0" bIns="0" anchor="b">
            <a:normAutofit/>
          </a:bodyPr>
          <a:lstStyle>
            <a:lvl1pPr marL="0" indent="0" algn="l">
              <a:lnSpc>
                <a:spcPct val="90000"/>
              </a:lnSpc>
              <a:buNone/>
              <a:defRPr sz="1800" b="0" cap="none"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2" name="Text Placeholder 10">
            <a:extLst>
              <a:ext uri="{FF2B5EF4-FFF2-40B4-BE49-F238E27FC236}">
                <a16:creationId xmlns:a16="http://schemas.microsoft.com/office/drawing/2014/main" id="{081477D1-4074-4385-6007-BCDA998F1B10}"/>
              </a:ext>
            </a:extLst>
          </p:cNvPr>
          <p:cNvSpPr>
            <a:spLocks noGrp="1"/>
          </p:cNvSpPr>
          <p:nvPr>
            <p:ph type="body" sz="quarter" idx="19"/>
          </p:nvPr>
        </p:nvSpPr>
        <p:spPr>
          <a:xfrm>
            <a:off x="6803483" y="5553140"/>
            <a:ext cx="4256020" cy="713282"/>
          </a:xfrm>
        </p:spPr>
        <p:txBody>
          <a:bodyPr lIns="0" tIns="0" rIns="0" bIns="0">
            <a:normAutofit/>
          </a:bodyPr>
          <a:lstStyle>
            <a:lvl1pPr marL="0" indent="0" algn="l">
              <a:buFontTx/>
              <a:buNone/>
              <a:defRPr sz="1400"/>
            </a:lvl1pPr>
            <a:lvl2pPr marL="457200" indent="0">
              <a:buNone/>
              <a:defRPr sz="1400"/>
            </a:lvl2pPr>
            <a:lvl3pPr>
              <a:defRPr sz="1400"/>
            </a:lvl3pPr>
            <a:lvl4pPr>
              <a:defRPr sz="1400"/>
            </a:lvl4pPr>
            <a:lvl5pPr>
              <a:defRPr sz="1400"/>
            </a:lvl5pPr>
          </a:lstStyle>
          <a:p>
            <a:pPr lvl="0"/>
            <a:r>
              <a:rPr lang="en-US"/>
              <a:t>Click to edit Master text styles</a:t>
            </a:r>
          </a:p>
        </p:txBody>
      </p:sp>
      <p:sp>
        <p:nvSpPr>
          <p:cNvPr id="6" name="Date Placeholder 5">
            <a:extLst>
              <a:ext uri="{FF2B5EF4-FFF2-40B4-BE49-F238E27FC236}">
                <a16:creationId xmlns:a16="http://schemas.microsoft.com/office/drawing/2014/main" id="{82413880-8BA3-40F7-E4EB-B5736AD7E568}"/>
              </a:ext>
            </a:extLst>
          </p:cNvPr>
          <p:cNvSpPr>
            <a:spLocks noGrp="1"/>
          </p:cNvSpPr>
          <p:nvPr>
            <p:ph type="dt" sz="half" idx="10"/>
          </p:nvPr>
        </p:nvSpPr>
        <p:spPr/>
        <p:txBody>
          <a:bodyPr/>
          <a:lstStyle>
            <a:lvl1pPr>
              <a:defRPr>
                <a:solidFill>
                  <a:schemeClr val="tx1"/>
                </a:solidFill>
              </a:defRPr>
            </a:lvl1pPr>
          </a:lstStyle>
          <a:p>
            <a:r>
              <a:rPr lang="en-US" altLang="zh-CN"/>
              <a:t>03/12/2025</a:t>
            </a:r>
          </a:p>
        </p:txBody>
      </p:sp>
      <p:sp>
        <p:nvSpPr>
          <p:cNvPr id="9" name="Footer Placeholder 8">
            <a:extLst>
              <a:ext uri="{FF2B5EF4-FFF2-40B4-BE49-F238E27FC236}">
                <a16:creationId xmlns:a16="http://schemas.microsoft.com/office/drawing/2014/main" id="{80353A12-9C8A-289C-8282-2A997ECA0AA3}"/>
              </a:ext>
            </a:extLst>
          </p:cNvPr>
          <p:cNvSpPr>
            <a:spLocks noGrp="1"/>
          </p:cNvSpPr>
          <p:nvPr>
            <p:ph type="ftr" sz="quarter" idx="11"/>
          </p:nvPr>
        </p:nvSpPr>
        <p:spPr/>
        <p:txBody>
          <a:bodyPr/>
          <a:lstStyle>
            <a:lvl1pPr>
              <a:defRPr>
                <a:solidFill>
                  <a:schemeClr val="tx1"/>
                </a:solidFill>
              </a:defRPr>
            </a:lvl1pPr>
          </a:lstStyle>
          <a:p>
            <a:r>
              <a:rPr lang="en-US" altLang="zh-CN"/>
              <a:t>Sample Footer Text</a:t>
            </a:r>
          </a:p>
        </p:txBody>
      </p:sp>
      <p:sp>
        <p:nvSpPr>
          <p:cNvPr id="10" name="Slide Number Placeholder 9">
            <a:extLst>
              <a:ext uri="{FF2B5EF4-FFF2-40B4-BE49-F238E27FC236}">
                <a16:creationId xmlns:a16="http://schemas.microsoft.com/office/drawing/2014/main" id="{9B99161F-6303-389E-228B-53674B1953AB}"/>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21" name="Freeform 3">
            <a:extLst>
              <a:ext uri="{FF2B5EF4-FFF2-40B4-BE49-F238E27FC236}">
                <a16:creationId xmlns:a16="http://schemas.microsoft.com/office/drawing/2014/main" id="{8549BBA4-6413-3A72-0C74-141F22DBC083}"/>
              </a:ext>
              <a:ext uri="{C183D7F6-B498-43B3-948B-1728B52AA6E4}">
                <adec:decorative xmlns:adec="http://schemas.microsoft.com/office/drawing/2017/decorative" val="1"/>
              </a:ext>
            </a:extLst>
          </p:cNvPr>
          <p:cNvSpPr/>
          <p:nvPr userDrawn="1"/>
        </p:nvSpPr>
        <p:spPr>
          <a:xfrm rot="10800000" flipH="1" flipV="1">
            <a:off x="11762287"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2" name="Freeform 16">
            <a:extLst>
              <a:ext uri="{FF2B5EF4-FFF2-40B4-BE49-F238E27FC236}">
                <a16:creationId xmlns:a16="http://schemas.microsoft.com/office/drawing/2014/main" id="{02CCE8CB-4E12-C7A1-4E32-F87520F70D6C}"/>
              </a:ext>
              <a:ext uri="{C183D7F6-B498-43B3-948B-1728B52AA6E4}">
                <adec:decorative xmlns:adec="http://schemas.microsoft.com/office/drawing/2017/decorative" val="1"/>
              </a:ext>
            </a:extLst>
          </p:cNvPr>
          <p:cNvSpPr/>
          <p:nvPr userDrawn="1"/>
        </p:nvSpPr>
        <p:spPr>
          <a:xfrm rot="10800000" flipH="1" flipV="1">
            <a:off x="11335168"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6" name="Freeform 3">
            <a:extLst>
              <a:ext uri="{FF2B5EF4-FFF2-40B4-BE49-F238E27FC236}">
                <a16:creationId xmlns:a16="http://schemas.microsoft.com/office/drawing/2014/main" id="{9A92CC1E-5AE9-0373-F587-CECEA0BE6A30}"/>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7" name="Freeform 16">
            <a:extLst>
              <a:ext uri="{FF2B5EF4-FFF2-40B4-BE49-F238E27FC236}">
                <a16:creationId xmlns:a16="http://schemas.microsoft.com/office/drawing/2014/main" id="{BD1FD142-EE87-E880-16AF-7C0BAA5A139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37046702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DB9A771-3360-4848-8058-9B276218ED3B}"/>
              </a:ext>
            </a:extLst>
          </p:cNvPr>
          <p:cNvSpPr>
            <a:spLocks noGrp="1"/>
          </p:cNvSpPr>
          <p:nvPr>
            <p:ph type="dt" sz="half" idx="10"/>
          </p:nvPr>
        </p:nvSpPr>
        <p:spPr/>
        <p:txBody>
          <a:bodyPr/>
          <a:lstStyle/>
          <a:p>
            <a:r>
              <a:rPr lang="en-US" altLang="zh-CN"/>
              <a:t>03/12/2025</a:t>
            </a:r>
          </a:p>
        </p:txBody>
      </p:sp>
      <p:sp>
        <p:nvSpPr>
          <p:cNvPr id="6" name="Footer Placeholder 5">
            <a:extLst>
              <a:ext uri="{FF2B5EF4-FFF2-40B4-BE49-F238E27FC236}">
                <a16:creationId xmlns:a16="http://schemas.microsoft.com/office/drawing/2014/main" id="{B7BC0542-750D-FC8A-65A4-8612385F71CA}"/>
              </a:ext>
            </a:extLst>
          </p:cNvPr>
          <p:cNvSpPr>
            <a:spLocks noGrp="1"/>
          </p:cNvSpPr>
          <p:nvPr>
            <p:ph type="ftr" sz="quarter" idx="11"/>
          </p:nvPr>
        </p:nvSpPr>
        <p:spPr/>
        <p:txBody>
          <a:bodyPr/>
          <a:lstStyle/>
          <a:p>
            <a:r>
              <a:rPr lang="en-US" altLang="zh-CN"/>
              <a:t>Sample Footer Text</a:t>
            </a:r>
          </a:p>
        </p:txBody>
      </p:sp>
      <p:sp>
        <p:nvSpPr>
          <p:cNvPr id="7" name="Slide Number Placeholder 6">
            <a:extLst>
              <a:ext uri="{FF2B5EF4-FFF2-40B4-BE49-F238E27FC236}">
                <a16:creationId xmlns:a16="http://schemas.microsoft.com/office/drawing/2014/main" id="{9997B329-1D46-AA3A-055D-010B0A72A112}"/>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Tree>
    <p:extLst>
      <p:ext uri="{BB962C8B-B14F-4D97-AF65-F5344CB8AC3E}">
        <p14:creationId xmlns:p14="http://schemas.microsoft.com/office/powerpoint/2010/main" val="339485311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844000" y="831919"/>
            <a:ext cx="3595634" cy="1757505"/>
          </a:xfrm>
          <a:prstGeom prst="rect">
            <a:avLst/>
          </a:prstGeom>
        </p:spPr>
        <p:txBody>
          <a:bodyPr lIns="0" tIns="0" rIns="0" bIns="0"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844000" y="2724912"/>
            <a:ext cx="3595634" cy="3301168"/>
          </a:xfrm>
        </p:spPr>
        <p:txBody>
          <a:bodyPr lIns="0" tIns="0" rIns="0" bIns="0"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Content Placeholder 6">
            <a:extLst>
              <a:ext uri="{FF2B5EF4-FFF2-40B4-BE49-F238E27FC236}">
                <a16:creationId xmlns:a16="http://schemas.microsoft.com/office/drawing/2014/main" id="{D4FD12B5-C08B-43C2-5F7C-4A28BC1E9DB4}"/>
              </a:ext>
            </a:extLst>
          </p:cNvPr>
          <p:cNvSpPr>
            <a:spLocks noGrp="1"/>
          </p:cNvSpPr>
          <p:nvPr>
            <p:ph sz="quarter" idx="18"/>
          </p:nvPr>
        </p:nvSpPr>
        <p:spPr>
          <a:xfrm>
            <a:off x="4610100" y="831919"/>
            <a:ext cx="6672962" cy="5194161"/>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Date Placeholder 18">
            <a:extLst>
              <a:ext uri="{FF2B5EF4-FFF2-40B4-BE49-F238E27FC236}">
                <a16:creationId xmlns:a16="http://schemas.microsoft.com/office/drawing/2014/main" id="{BB5203DB-DA17-33CF-A295-FF44A678EA4E}"/>
              </a:ext>
            </a:extLst>
          </p:cNvPr>
          <p:cNvSpPr>
            <a:spLocks noGrp="1"/>
          </p:cNvSpPr>
          <p:nvPr>
            <p:ph type="dt" sz="half" idx="10"/>
          </p:nvPr>
        </p:nvSpPr>
        <p:spPr/>
        <p:txBody>
          <a:bodyPr/>
          <a:lstStyle/>
          <a:p>
            <a:r>
              <a:rPr lang="en-US" altLang="zh-CN"/>
              <a:t>03/12/2025</a:t>
            </a:r>
          </a:p>
        </p:txBody>
      </p:sp>
      <p:sp>
        <p:nvSpPr>
          <p:cNvPr id="20" name="Footer Placeholder 19">
            <a:extLst>
              <a:ext uri="{FF2B5EF4-FFF2-40B4-BE49-F238E27FC236}">
                <a16:creationId xmlns:a16="http://schemas.microsoft.com/office/drawing/2014/main" id="{974E1595-A81A-1E52-AAE8-D2DBC7A027C2}"/>
              </a:ext>
            </a:extLst>
          </p:cNvPr>
          <p:cNvSpPr>
            <a:spLocks noGrp="1"/>
          </p:cNvSpPr>
          <p:nvPr>
            <p:ph type="ftr" sz="quarter" idx="11"/>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2E19276-C47C-E9F4-D239-56927281C561}"/>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6" name="Freeform 3">
            <a:extLst>
              <a:ext uri="{FF2B5EF4-FFF2-40B4-BE49-F238E27FC236}">
                <a16:creationId xmlns:a16="http://schemas.microsoft.com/office/drawing/2014/main" id="{0EB1EA01-7484-3B83-FC1C-4E2EF8B34920}"/>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323DC105-DFF8-5F1B-F380-BF0A67266947}"/>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62DAC594-AD47-415E-86E0-31A1DD15E855}"/>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306EBC57-7C1A-9AEC-B52A-63C69BA6514F}"/>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282897571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844000" y="831919"/>
            <a:ext cx="3595634" cy="2212313"/>
          </a:xfrm>
          <a:prstGeom prst="rect">
            <a:avLst/>
          </a:prstGeom>
        </p:spPr>
        <p:txBody>
          <a:bodyPr lIns="0" tIns="0" rIns="0" bIns="0"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849024" y="3260034"/>
            <a:ext cx="3585586" cy="2766045"/>
          </a:xfrm>
        </p:spPr>
        <p:txBody>
          <a:bodyPr lIns="0" tIns="0" rIns="0" bIns="0"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 uri="{C183D7F6-B498-43B3-948B-1728B52AA6E4}">
                <adec:decorative xmlns:adec="http://schemas.microsoft.com/office/drawing/2017/decorative" val="0"/>
              </a:ext>
            </a:extLst>
          </p:cNvPr>
          <p:cNvSpPr>
            <a:spLocks noGrp="1"/>
          </p:cNvSpPr>
          <p:nvPr>
            <p:ph type="pic" idx="1"/>
          </p:nvPr>
        </p:nvSpPr>
        <p:spPr>
          <a:xfrm>
            <a:off x="5063319" y="831919"/>
            <a:ext cx="6284681" cy="5194161"/>
          </a:xfrm>
        </p:spPr>
        <p:txBody>
          <a:bodyPr lIns="0" tIns="0" rIns="0" bIns="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9" name="Date Placeholder 18">
            <a:extLst>
              <a:ext uri="{FF2B5EF4-FFF2-40B4-BE49-F238E27FC236}">
                <a16:creationId xmlns:a16="http://schemas.microsoft.com/office/drawing/2014/main" id="{5E64A7F7-28BB-5654-376A-7A7D528A8875}"/>
              </a:ext>
            </a:extLst>
          </p:cNvPr>
          <p:cNvSpPr>
            <a:spLocks noGrp="1"/>
          </p:cNvSpPr>
          <p:nvPr>
            <p:ph type="dt" sz="half" idx="10"/>
          </p:nvPr>
        </p:nvSpPr>
        <p:spPr/>
        <p:txBody>
          <a:bodyPr/>
          <a:lstStyle/>
          <a:p>
            <a:r>
              <a:rPr lang="en-US" altLang="zh-CN"/>
              <a:t>03/12/2025</a:t>
            </a:r>
          </a:p>
        </p:txBody>
      </p:sp>
      <p:sp>
        <p:nvSpPr>
          <p:cNvPr id="20" name="Footer Placeholder 19">
            <a:extLst>
              <a:ext uri="{FF2B5EF4-FFF2-40B4-BE49-F238E27FC236}">
                <a16:creationId xmlns:a16="http://schemas.microsoft.com/office/drawing/2014/main" id="{20437C5B-B26C-24D8-A8DA-B6DB447F668E}"/>
              </a:ext>
            </a:extLst>
          </p:cNvPr>
          <p:cNvSpPr>
            <a:spLocks noGrp="1"/>
          </p:cNvSpPr>
          <p:nvPr>
            <p:ph type="ftr" sz="quarter" idx="11"/>
          </p:nvPr>
        </p:nvSpPr>
        <p:spPr/>
        <p:txBody>
          <a:bodyPr/>
          <a:lstStyle/>
          <a:p>
            <a:r>
              <a:rPr lang="en-US" altLang="zh-CN"/>
              <a:t>Sample Footer Text</a:t>
            </a:r>
          </a:p>
        </p:txBody>
      </p:sp>
      <p:sp>
        <p:nvSpPr>
          <p:cNvPr id="21" name="Slide Number Placeholder 20">
            <a:extLst>
              <a:ext uri="{FF2B5EF4-FFF2-40B4-BE49-F238E27FC236}">
                <a16:creationId xmlns:a16="http://schemas.microsoft.com/office/drawing/2014/main" id="{7FCE7284-F893-7EA9-F6A5-BF2268D7B273}"/>
              </a:ext>
            </a:extLst>
          </p:cNvPr>
          <p:cNvSpPr>
            <a:spLocks noGrp="1"/>
          </p:cNvSpPr>
          <p:nvPr>
            <p:ph type="sldNum" sz="half" idx="12"/>
          </p:nvPr>
        </p:nvSpPr>
        <p:spPr/>
        <p:txBody>
          <a:bodyPr/>
          <a:lstStyle/>
          <a:p>
            <a:fld id="{53642C38-124F-4CC4-99D8-72838B5B5271}" type="slidenum">
              <a:rPr lang="en-US" altLang="zh-CN" smtClean="0"/>
              <a:pPr/>
              <a:t>‹#›</a:t>
            </a:fld>
            <a:endParaRPr lang="en-US" altLang="zh-CN"/>
          </a:p>
        </p:txBody>
      </p:sp>
      <p:sp>
        <p:nvSpPr>
          <p:cNvPr id="6" name="Freeform 3">
            <a:extLst>
              <a:ext uri="{FF2B5EF4-FFF2-40B4-BE49-F238E27FC236}">
                <a16:creationId xmlns:a16="http://schemas.microsoft.com/office/drawing/2014/main" id="{6ED5BD17-2EF7-5E4E-DBF9-911CFE3CE0EA}"/>
              </a:ext>
              <a:ext uri="{C183D7F6-B498-43B3-948B-1728B52AA6E4}">
                <adec:decorative xmlns:adec="http://schemas.microsoft.com/office/drawing/2017/decorative" val="1"/>
              </a:ext>
            </a:extLst>
          </p:cNvPr>
          <p:cNvSpPr/>
          <p:nvPr userDrawn="1"/>
        </p:nvSpPr>
        <p:spPr>
          <a:xfrm rot="10800000" flipH="1" flipV="1">
            <a:off x="11762288" y="643199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16">
            <a:extLst>
              <a:ext uri="{FF2B5EF4-FFF2-40B4-BE49-F238E27FC236}">
                <a16:creationId xmlns:a16="http://schemas.microsoft.com/office/drawing/2014/main" id="{22634C39-C549-08B5-2FE0-966AF95D6EE6}"/>
              </a:ext>
              <a:ext uri="{C183D7F6-B498-43B3-948B-1728B52AA6E4}">
                <adec:decorative xmlns:adec="http://schemas.microsoft.com/office/drawing/2017/decorative" val="1"/>
              </a:ext>
            </a:extLst>
          </p:cNvPr>
          <p:cNvSpPr/>
          <p:nvPr userDrawn="1"/>
        </p:nvSpPr>
        <p:spPr>
          <a:xfrm rot="10800000" flipH="1" flipV="1">
            <a:off x="11335170" y="6003283"/>
            <a:ext cx="427764" cy="42871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22" name="Freeform 3">
            <a:extLst>
              <a:ext uri="{FF2B5EF4-FFF2-40B4-BE49-F238E27FC236}">
                <a16:creationId xmlns:a16="http://schemas.microsoft.com/office/drawing/2014/main" id="{AAEA0BD0-7286-BB32-CA93-F0152E676A37}"/>
              </a:ext>
              <a:ext uri="{C183D7F6-B498-43B3-948B-1728B52AA6E4}">
                <adec:decorative xmlns:adec="http://schemas.microsoft.com/office/drawing/2017/decorative" val="1"/>
              </a:ext>
            </a:extLst>
          </p:cNvPr>
          <p:cNvSpPr/>
          <p:nvPr userDrawn="1"/>
        </p:nvSpPr>
        <p:spPr>
          <a:xfrm rot="10800000">
            <a:off x="-3"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23" name="Freeform 16">
            <a:extLst>
              <a:ext uri="{FF2B5EF4-FFF2-40B4-BE49-F238E27FC236}">
                <a16:creationId xmlns:a16="http://schemas.microsoft.com/office/drawing/2014/main" id="{E82CA0F8-B7A8-D555-863E-E2FD09DF46B1}"/>
              </a:ext>
              <a:ext uri="{C183D7F6-B498-43B3-948B-1728B52AA6E4}">
                <adec:decorative xmlns:adec="http://schemas.microsoft.com/office/drawing/2017/decorative" val="1"/>
              </a:ext>
            </a:extLst>
          </p:cNvPr>
          <p:cNvSpPr/>
          <p:nvPr userDrawn="1"/>
        </p:nvSpPr>
        <p:spPr>
          <a:xfrm rot="10800000">
            <a:off x="429059"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421753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60400" y="1354136"/>
            <a:ext cx="6045200" cy="3116263"/>
          </a:xfrm>
          <a:prstGeom prst="rect">
            <a:avLst/>
          </a:prstGeom>
        </p:spPr>
        <p:txBody>
          <a:bodyPr lIns="0" tIns="0" rIns="0" bIns="0" anchor="b">
            <a:normAutofit/>
          </a:bodyPr>
          <a:lstStyle>
            <a:lvl1pPr algn="l">
              <a:defRPr sz="5200">
                <a:solidFill>
                  <a:schemeClr val="accent1">
                    <a:lumMod val="75000"/>
                  </a:schemeClr>
                </a:solidFill>
              </a:defRPr>
            </a:lvl1pPr>
          </a:lstStyle>
          <a:p>
            <a:r>
              <a:rPr lang="en-US"/>
              <a:t>Click to edit Master title style</a:t>
            </a:r>
          </a:p>
        </p:txBody>
      </p:sp>
      <p:sp>
        <p:nvSpPr>
          <p:cNvPr id="11" name="Subtitle 2">
            <a:extLst>
              <a:ext uri="{FF2B5EF4-FFF2-40B4-BE49-F238E27FC236}">
                <a16:creationId xmlns:a16="http://schemas.microsoft.com/office/drawing/2014/main" id="{158EC3A8-5CCE-85FA-B884-EEEE2151CC47}"/>
              </a:ext>
            </a:extLst>
          </p:cNvPr>
          <p:cNvSpPr>
            <a:spLocks noGrp="1"/>
          </p:cNvSpPr>
          <p:nvPr>
            <p:ph type="subTitle" idx="1"/>
          </p:nvPr>
        </p:nvSpPr>
        <p:spPr>
          <a:xfrm>
            <a:off x="660399" y="4540249"/>
            <a:ext cx="6042025" cy="1363927"/>
          </a:xfrm>
        </p:spPr>
        <p:txBody>
          <a:bodyPr lIns="0" tIns="0" rIns="0" bIns="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Text Placeholder 5">
            <a:extLst>
              <a:ext uri="{FF2B5EF4-FFF2-40B4-BE49-F238E27FC236}">
                <a16:creationId xmlns:a16="http://schemas.microsoft.com/office/drawing/2014/main" id="{A1D62EC8-93A3-40EF-101F-50FBD2D5AD32}"/>
              </a:ext>
            </a:extLst>
          </p:cNvPr>
          <p:cNvSpPr>
            <a:spLocks noGrp="1"/>
          </p:cNvSpPr>
          <p:nvPr>
            <p:ph type="body" sz="quarter" idx="26" hasCustomPrompt="1"/>
          </p:nvPr>
        </p:nvSpPr>
        <p:spPr>
          <a:xfrm>
            <a:off x="660400" y="6016625"/>
            <a:ext cx="2127250" cy="266700"/>
          </a:xfrm>
        </p:spPr>
        <p:txBody>
          <a:bodyPr lIns="0" tIns="0" rIns="0" bIns="0">
            <a:noAutofit/>
          </a:bodyPr>
          <a:lstStyle>
            <a:lvl1pPr marL="0" indent="0" algn="l">
              <a:buFontTx/>
              <a:buNone/>
              <a:defRPr sz="1600"/>
            </a:lvl1pPr>
            <a:lvl2pPr>
              <a:defRPr sz="1600"/>
            </a:lvl2pPr>
            <a:lvl3pPr>
              <a:defRPr sz="1600"/>
            </a:lvl3pPr>
            <a:lvl4pPr>
              <a:defRPr sz="1600"/>
            </a:lvl4pPr>
            <a:lvl5pPr>
              <a:defRPr sz="1600"/>
            </a:lvl5pPr>
          </a:lstStyle>
          <a:p>
            <a:pPr algn="l">
              <a:lnSpc>
                <a:spcPct val="120000"/>
              </a:lnSpc>
            </a:pPr>
            <a:r>
              <a:rPr lang="en-US" altLang="zh-CN" sz="1600"/>
              <a:t>Presenter Name</a:t>
            </a:r>
          </a:p>
        </p:txBody>
      </p:sp>
      <p:sp>
        <p:nvSpPr>
          <p:cNvPr id="5" name="Picture Placeholder 6" descr="A desk with a calculator, documents, a smartphone, and a pen holder.">
            <a:extLst>
              <a:ext uri="{FF2B5EF4-FFF2-40B4-BE49-F238E27FC236}">
                <a16:creationId xmlns:a16="http://schemas.microsoft.com/office/drawing/2014/main" id="{A4C2926A-B086-77E7-6749-96E15205D1BD}"/>
              </a:ext>
            </a:extLst>
          </p:cNvPr>
          <p:cNvSpPr>
            <a:spLocks noGrp="1"/>
          </p:cNvSpPr>
          <p:nvPr>
            <p:ph type="pic" sz="quarter" idx="27"/>
          </p:nvPr>
        </p:nvSpPr>
        <p:spPr>
          <a:xfrm>
            <a:off x="6800956" y="1509621"/>
            <a:ext cx="4535049" cy="4535049"/>
          </a:xfrm>
          <a:prstGeom prst="rect">
            <a:avLst/>
          </a:prstGeom>
          <a:noFill/>
        </p:spPr>
        <p:txBody>
          <a:bodyPr wrap="square">
            <a:noAutofit/>
          </a:bodyPr>
          <a:lstStyle/>
          <a:p>
            <a:endParaRPr lang="en-US"/>
          </a:p>
        </p:txBody>
      </p:sp>
      <p:sp>
        <p:nvSpPr>
          <p:cNvPr id="7" name="Date Placeholder 6">
            <a:extLst>
              <a:ext uri="{FF2B5EF4-FFF2-40B4-BE49-F238E27FC236}">
                <a16:creationId xmlns:a16="http://schemas.microsoft.com/office/drawing/2014/main" id="{5F20C734-CA33-6E49-8DC7-58412A53CE97}"/>
              </a:ext>
            </a:extLst>
          </p:cNvPr>
          <p:cNvSpPr>
            <a:spLocks noGrp="1"/>
          </p:cNvSpPr>
          <p:nvPr>
            <p:ph type="dt" sz="half" idx="23"/>
          </p:nvPr>
        </p:nvSpPr>
        <p:spPr/>
        <p:txBody>
          <a:bodyPr/>
          <a:lstStyle/>
          <a:p>
            <a:r>
              <a:rPr lang="en-US" altLang="zh-CN"/>
              <a:t>03/12/2025</a:t>
            </a:r>
          </a:p>
        </p:txBody>
      </p:sp>
      <p:sp>
        <p:nvSpPr>
          <p:cNvPr id="8" name="Footer Placeholder 7">
            <a:extLst>
              <a:ext uri="{FF2B5EF4-FFF2-40B4-BE49-F238E27FC236}">
                <a16:creationId xmlns:a16="http://schemas.microsoft.com/office/drawing/2014/main" id="{8ABAF6CF-C42D-7D83-ED28-050993A06F5A}"/>
              </a:ext>
            </a:extLst>
          </p:cNvPr>
          <p:cNvSpPr>
            <a:spLocks noGrp="1"/>
          </p:cNvSpPr>
          <p:nvPr>
            <p:ph type="ftr" sz="quarter" idx="24"/>
          </p:nvPr>
        </p:nvSpPr>
        <p:spPr/>
        <p:txBody>
          <a:bodyPr/>
          <a:lstStyle/>
          <a:p>
            <a:r>
              <a:rPr lang="en-US" altLang="zh-CN"/>
              <a:t>Sample Footer Text</a:t>
            </a:r>
          </a:p>
        </p:txBody>
      </p:sp>
      <p:sp>
        <p:nvSpPr>
          <p:cNvPr id="9" name="Slide Number Placeholder 8">
            <a:extLst>
              <a:ext uri="{FF2B5EF4-FFF2-40B4-BE49-F238E27FC236}">
                <a16:creationId xmlns:a16="http://schemas.microsoft.com/office/drawing/2014/main" id="{25573787-AD5F-AE86-8867-8BABB73AD9C7}"/>
              </a:ext>
            </a:extLst>
          </p:cNvPr>
          <p:cNvSpPr>
            <a:spLocks noGrp="1"/>
          </p:cNvSpPr>
          <p:nvPr>
            <p:ph type="sldNum" sz="half" idx="25"/>
          </p:nvPr>
        </p:nvSpPr>
        <p:spPr/>
        <p:txBody>
          <a:bodyPr/>
          <a:lstStyle/>
          <a:p>
            <a:fld id="{53642C38-124F-4CC4-99D8-72838B5B5271}" type="slidenum">
              <a:rPr lang="en-US" altLang="zh-CN" smtClean="0"/>
              <a:pPr/>
              <a:t>‹#›</a:t>
            </a:fld>
            <a:endParaRPr lang="en-US" altLang="zh-CN"/>
          </a:p>
        </p:txBody>
      </p:sp>
      <p:sp>
        <p:nvSpPr>
          <p:cNvPr id="3" name="Freeform 3">
            <a:extLst>
              <a:ext uri="{FF2B5EF4-FFF2-40B4-BE49-F238E27FC236}">
                <a16:creationId xmlns:a16="http://schemas.microsoft.com/office/drawing/2014/main" id="{70E59924-35CD-287B-17A2-484E741FBB30}"/>
              </a:ext>
              <a:ext uri="{C183D7F6-B498-43B3-948B-1728B52AA6E4}">
                <adec:decorative xmlns:adec="http://schemas.microsoft.com/office/drawing/2017/decorative" val="1"/>
              </a:ext>
            </a:extLst>
          </p:cNvPr>
          <p:cNvSpPr/>
          <p:nvPr userDrawn="1"/>
        </p:nvSpPr>
        <p:spPr>
          <a:xfrm rot="10800000" flipH="1">
            <a:off x="11762291" y="2278804"/>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4" name="Freeform: Shape 3">
            <a:extLst>
              <a:ext uri="{FF2B5EF4-FFF2-40B4-BE49-F238E27FC236}">
                <a16:creationId xmlns:a16="http://schemas.microsoft.com/office/drawing/2014/main" id="{21CB918F-9B11-F269-BA0F-2847E01A7F70}"/>
              </a:ext>
              <a:ext uri="{C183D7F6-B498-43B3-948B-1728B52AA6E4}">
                <adec:decorative xmlns:adec="http://schemas.microsoft.com/office/drawing/2017/decorative" val="1"/>
              </a:ext>
            </a:extLst>
          </p:cNvPr>
          <p:cNvSpPr/>
          <p:nvPr userDrawn="1"/>
        </p:nvSpPr>
        <p:spPr>
          <a:xfrm>
            <a:off x="7847140" y="2719093"/>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Tree>
    <p:extLst>
      <p:ext uri="{BB962C8B-B14F-4D97-AF65-F5344CB8AC3E}">
        <p14:creationId xmlns:p14="http://schemas.microsoft.com/office/powerpoint/2010/main" val="394064217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7175" y="831919"/>
            <a:ext cx="7342307" cy="1791217"/>
          </a:xfrm>
          <a:prstGeom prst="rect">
            <a:avLst/>
          </a:prstGeom>
        </p:spPr>
        <p:txBody>
          <a:bodyPr lIns="0" tIns="0" rIns="0" bIns="0" anchor="b">
            <a:noAutofit/>
          </a:bodyPr>
          <a:lstStyle>
            <a:lvl1pPr>
              <a:defRPr sz="6000">
                <a:solidFill>
                  <a:schemeClr val="tx1"/>
                </a:solidFill>
              </a:defRPr>
            </a:lvl1pPr>
          </a:lstStyle>
          <a:p>
            <a:r>
              <a:rPr lang="en-US"/>
              <a:t>Click to edit Master title style</a:t>
            </a:r>
          </a:p>
        </p:txBody>
      </p:sp>
      <p:sp>
        <p:nvSpPr>
          <p:cNvPr id="4" name="Content Placeholder 6">
            <a:extLst>
              <a:ext uri="{FF2B5EF4-FFF2-40B4-BE49-F238E27FC236}">
                <a16:creationId xmlns:a16="http://schemas.microsoft.com/office/drawing/2014/main" id="{BD1D85E0-4E77-E90F-B8F2-FDEFE8283751}"/>
              </a:ext>
            </a:extLst>
          </p:cNvPr>
          <p:cNvSpPr>
            <a:spLocks noGrp="1"/>
          </p:cNvSpPr>
          <p:nvPr>
            <p:ph sz="quarter" idx="18"/>
          </p:nvPr>
        </p:nvSpPr>
        <p:spPr>
          <a:xfrm>
            <a:off x="847175" y="2847974"/>
            <a:ext cx="10435887" cy="3281364"/>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F9557D1C-CDC2-0E5D-67EA-B14368C82AC1}"/>
              </a:ext>
            </a:extLst>
          </p:cNvPr>
          <p:cNvSpPr>
            <a:spLocks noGrp="1"/>
          </p:cNvSpPr>
          <p:nvPr>
            <p:ph type="dt" sz="half" idx="14"/>
          </p:nvPr>
        </p:nvSpPr>
        <p:spPr/>
        <p:txBody>
          <a:bodyPr/>
          <a:lstStyle/>
          <a:p>
            <a:r>
              <a:rPr lang="en-US" altLang="zh-CN"/>
              <a:t>03/12/2025</a:t>
            </a:r>
          </a:p>
        </p:txBody>
      </p:sp>
      <p:sp>
        <p:nvSpPr>
          <p:cNvPr id="10" name="Footer Placeholder 9">
            <a:extLst>
              <a:ext uri="{FF2B5EF4-FFF2-40B4-BE49-F238E27FC236}">
                <a16:creationId xmlns:a16="http://schemas.microsoft.com/office/drawing/2014/main" id="{C60D4B17-6359-315B-E9E9-E55BB02E1566}"/>
              </a:ext>
            </a:extLst>
          </p:cNvPr>
          <p:cNvSpPr>
            <a:spLocks noGrp="1"/>
          </p:cNvSpPr>
          <p:nvPr>
            <p:ph type="ftr" sz="quarter" idx="15"/>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71013EED-67B4-03D8-79CD-3FC93A0C4C15}"/>
              </a:ext>
            </a:extLst>
          </p:cNvPr>
          <p:cNvSpPr>
            <a:spLocks noGrp="1"/>
          </p:cNvSpPr>
          <p:nvPr>
            <p:ph type="sldNum" sz="half" idx="16"/>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D98746BD-760E-A84C-738A-E2024BE7BAD2}"/>
              </a:ext>
              <a:ext uri="{C183D7F6-B498-43B3-948B-1728B52AA6E4}">
                <adec:decorative xmlns:adec="http://schemas.microsoft.com/office/drawing/2017/decorative" val="1"/>
              </a:ext>
            </a:extLst>
          </p:cNvPr>
          <p:cNvSpPr/>
          <p:nvPr userDrawn="1"/>
        </p:nvSpPr>
        <p:spPr>
          <a:xfrm rot="10800000" flipH="1">
            <a:off x="11762291" y="-3"/>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tx1"/>
          </a:solidFill>
        </p:spPr>
        <p:txBody>
          <a:bodyPr/>
          <a:lstStyle/>
          <a:p>
            <a:endParaRPr lang="zh-CN" altLang="en-US" sz="800"/>
          </a:p>
        </p:txBody>
      </p:sp>
      <p:sp>
        <p:nvSpPr>
          <p:cNvPr id="6" name="Freeform 16">
            <a:extLst>
              <a:ext uri="{FF2B5EF4-FFF2-40B4-BE49-F238E27FC236}">
                <a16:creationId xmlns:a16="http://schemas.microsoft.com/office/drawing/2014/main" id="{7A92588C-728C-AC98-0CBB-CDC6D0958025}"/>
              </a:ext>
              <a:ext uri="{C183D7F6-B498-43B3-948B-1728B52AA6E4}">
                <adec:decorative xmlns:adec="http://schemas.microsoft.com/office/drawing/2017/decorative" val="1"/>
              </a:ext>
            </a:extLst>
          </p:cNvPr>
          <p:cNvSpPr/>
          <p:nvPr userDrawn="1"/>
        </p:nvSpPr>
        <p:spPr>
          <a:xfrm rot="10800000" flipH="1">
            <a:off x="11335174" y="426001"/>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tx1">
              <a:lumMod val="95000"/>
            </a:schemeClr>
          </a:solidFill>
        </p:spPr>
        <p:txBody>
          <a:bodyPr/>
          <a:lstStyle/>
          <a:p>
            <a:endParaRPr lang="zh-CN" altLang="en-US" sz="800"/>
          </a:p>
        </p:txBody>
      </p:sp>
    </p:spTree>
    <p:extLst>
      <p:ext uri="{BB962C8B-B14F-4D97-AF65-F5344CB8AC3E}">
        <p14:creationId xmlns:p14="http://schemas.microsoft.com/office/powerpoint/2010/main" val="2319525465"/>
      </p:ext>
    </p:extLst>
  </p:cSld>
  <p:clrMapOvr>
    <a:overrideClrMapping bg1="dk1" tx1="lt1" bg2="dk2" tx2="lt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onclusion 2">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57225" y="4251456"/>
            <a:ext cx="10861675" cy="1842020"/>
          </a:xfrm>
          <a:prstGeom prst="rect">
            <a:avLst/>
          </a:prstGeom>
        </p:spPr>
        <p:txBody>
          <a:bodyPr lIns="0" tIns="0" rIns="0" bIns="0" anchor="b">
            <a:noAutofit/>
          </a:bodyPr>
          <a:lstStyle>
            <a:lvl1pPr>
              <a:defRPr sz="6000">
                <a:solidFill>
                  <a:schemeClr val="tx1"/>
                </a:solidFill>
              </a:defRPr>
            </a:lvl1pPr>
          </a:lstStyle>
          <a:p>
            <a:r>
              <a:rPr lang="en-US"/>
              <a:t>Click to edit Master title style</a:t>
            </a:r>
          </a:p>
        </p:txBody>
      </p:sp>
      <p:sp>
        <p:nvSpPr>
          <p:cNvPr id="4" name="Content Placeholder 6">
            <a:extLst>
              <a:ext uri="{FF2B5EF4-FFF2-40B4-BE49-F238E27FC236}">
                <a16:creationId xmlns:a16="http://schemas.microsoft.com/office/drawing/2014/main" id="{319336D0-54B4-2AA8-29AE-C4D3A2D19714}"/>
              </a:ext>
            </a:extLst>
          </p:cNvPr>
          <p:cNvSpPr>
            <a:spLocks noGrp="1"/>
          </p:cNvSpPr>
          <p:nvPr>
            <p:ph sz="quarter" idx="18"/>
          </p:nvPr>
        </p:nvSpPr>
        <p:spPr>
          <a:xfrm>
            <a:off x="7625462" y="1028700"/>
            <a:ext cx="3657600" cy="2400300"/>
          </a:xfrm>
        </p:spPr>
        <p:txBody>
          <a:bodyPr lIns="0" tIns="0" rIns="0" bIns="0">
            <a:noAutofit/>
          </a:bodyPr>
          <a:lstStyle>
            <a:lvl1pPr marL="0" indent="0">
              <a:buNone/>
              <a:defRPr sz="1400">
                <a:solidFill>
                  <a:schemeClr val="tx1"/>
                </a:solidFill>
              </a:defRPr>
            </a:lvl1pPr>
            <a:lvl2pPr marL="228600" indent="0">
              <a:buNone/>
              <a:defRPr sz="1200">
                <a:solidFill>
                  <a:schemeClr val="tx1"/>
                </a:solidFill>
              </a:defRPr>
            </a:lvl2pPr>
            <a:lvl3pPr marL="457200" indent="0">
              <a:buNone/>
              <a:defRPr sz="1100">
                <a:solidFill>
                  <a:schemeClr val="tx1"/>
                </a:solidFill>
              </a:defRPr>
            </a:lvl3pPr>
            <a:lvl4pPr marL="685800" indent="0">
              <a:buNone/>
              <a:defRPr sz="1050">
                <a:solidFill>
                  <a:schemeClr val="tx1"/>
                </a:solidFill>
              </a:defRPr>
            </a:lvl4pPr>
            <a:lvl5pPr marL="914400" indent="0">
              <a:buNone/>
              <a:defRPr sz="1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04DCB7DA-9AEE-6FA1-087D-DA71265B9DC9}"/>
              </a:ext>
            </a:extLst>
          </p:cNvPr>
          <p:cNvSpPr>
            <a:spLocks noGrp="1"/>
          </p:cNvSpPr>
          <p:nvPr>
            <p:ph type="dt" sz="half" idx="15"/>
          </p:nvPr>
        </p:nvSpPr>
        <p:spPr/>
        <p:txBody>
          <a:bodyPr/>
          <a:lstStyle/>
          <a:p>
            <a:r>
              <a:rPr lang="en-US" altLang="zh-CN"/>
              <a:t>03/12/2025</a:t>
            </a:r>
          </a:p>
        </p:txBody>
      </p:sp>
      <p:sp>
        <p:nvSpPr>
          <p:cNvPr id="10" name="Footer Placeholder 9">
            <a:extLst>
              <a:ext uri="{FF2B5EF4-FFF2-40B4-BE49-F238E27FC236}">
                <a16:creationId xmlns:a16="http://schemas.microsoft.com/office/drawing/2014/main" id="{8127E333-BC16-126E-3672-5F9DE9B4CF09}"/>
              </a:ext>
            </a:extLst>
          </p:cNvPr>
          <p:cNvSpPr>
            <a:spLocks noGrp="1"/>
          </p:cNvSpPr>
          <p:nvPr>
            <p:ph type="ftr" sz="quarter" idx="16"/>
          </p:nvPr>
        </p:nvSpPr>
        <p:spPr/>
        <p:txBody>
          <a:bodyPr/>
          <a:lstStyle/>
          <a:p>
            <a:r>
              <a:rPr lang="en-US" altLang="zh-CN"/>
              <a:t>Sample Footer Text</a:t>
            </a:r>
          </a:p>
        </p:txBody>
      </p:sp>
      <p:sp>
        <p:nvSpPr>
          <p:cNvPr id="11" name="Slide Number Placeholder 10">
            <a:extLst>
              <a:ext uri="{FF2B5EF4-FFF2-40B4-BE49-F238E27FC236}">
                <a16:creationId xmlns:a16="http://schemas.microsoft.com/office/drawing/2014/main" id="{142A9DAD-A20E-2993-8C88-487838E87FA0}"/>
              </a:ext>
            </a:extLst>
          </p:cNvPr>
          <p:cNvSpPr>
            <a:spLocks noGrp="1"/>
          </p:cNvSpPr>
          <p:nvPr>
            <p:ph type="sldNum" sz="half" idx="17"/>
          </p:nvPr>
        </p:nvSpPr>
        <p:spPr/>
        <p:txBody>
          <a:bodyPr/>
          <a:lstStyle/>
          <a:p>
            <a:fld id="{53642C38-124F-4CC4-99D8-72838B5B5271}" type="slidenum">
              <a:rPr lang="en-US" altLang="zh-CN" smtClean="0"/>
              <a:pPr/>
              <a:t>‹#›</a:t>
            </a:fld>
            <a:endParaRPr lang="en-US" altLang="zh-CN"/>
          </a:p>
        </p:txBody>
      </p:sp>
      <p:sp>
        <p:nvSpPr>
          <p:cNvPr id="5" name="Freeform 3">
            <a:extLst>
              <a:ext uri="{FF2B5EF4-FFF2-40B4-BE49-F238E27FC236}">
                <a16:creationId xmlns:a16="http://schemas.microsoft.com/office/drawing/2014/main" id="{F08EE525-BA35-6816-DAD0-0CA759D8BCC6}"/>
              </a:ext>
              <a:ext uri="{C183D7F6-B498-43B3-948B-1728B52AA6E4}">
                <adec:decorative xmlns:adec="http://schemas.microsoft.com/office/drawing/2017/decorative" val="1"/>
              </a:ext>
            </a:extLst>
          </p:cNvPr>
          <p:cNvSpPr/>
          <p:nvPr userDrawn="1"/>
        </p:nvSpPr>
        <p:spPr>
          <a:xfrm rot="10800000" flipV="1">
            <a:off x="11335174" y="42870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tx1">
              <a:lumMod val="95000"/>
            </a:schemeClr>
          </a:solidFill>
        </p:spPr>
        <p:txBody>
          <a:bodyPr/>
          <a:lstStyle/>
          <a:p>
            <a:endParaRPr lang="zh-CN" altLang="en-US" sz="800"/>
          </a:p>
        </p:txBody>
      </p:sp>
      <p:sp>
        <p:nvSpPr>
          <p:cNvPr id="6" name="Freeform 16">
            <a:extLst>
              <a:ext uri="{FF2B5EF4-FFF2-40B4-BE49-F238E27FC236}">
                <a16:creationId xmlns:a16="http://schemas.microsoft.com/office/drawing/2014/main" id="{30CC9933-AFEE-4AFD-2132-FF5A8D51544E}"/>
              </a:ext>
              <a:ext uri="{C183D7F6-B498-43B3-948B-1728B52AA6E4}">
                <adec:decorative xmlns:adec="http://schemas.microsoft.com/office/drawing/2017/decorative" val="1"/>
              </a:ext>
            </a:extLst>
          </p:cNvPr>
          <p:cNvSpPr/>
          <p:nvPr userDrawn="1"/>
        </p:nvSpPr>
        <p:spPr>
          <a:xfrm rot="10800000" flipV="1">
            <a:off x="11764236" y="-3"/>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tx1"/>
          </a:solidFill>
        </p:spPr>
        <p:txBody>
          <a:bodyPr/>
          <a:lstStyle/>
          <a:p>
            <a:endParaRPr lang="zh-CN" altLang="en-US" sz="800"/>
          </a:p>
        </p:txBody>
      </p:sp>
    </p:spTree>
    <p:extLst>
      <p:ext uri="{BB962C8B-B14F-4D97-AF65-F5344CB8AC3E}">
        <p14:creationId xmlns:p14="http://schemas.microsoft.com/office/powerpoint/2010/main" val="1462893661"/>
      </p:ext>
    </p:extLst>
  </p:cSld>
  <p:clrMapOvr>
    <a:overrideClrMapping bg1="dk1" tx1="lt1" bg2="dk2" tx2="lt2" accent1="accent1" accent2="accent2" accent3="accent3" accent4="accent4" accent5="accent5" accent6="accent6" hlink="hlink" folHlink="folHlink"/>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1">
            <a:lumMod val="75000"/>
          </a:schemeClr>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C18412-3738-E9A2-F4DD-CDD60FBC7FAD}"/>
              </a:ext>
            </a:extLst>
          </p:cNvPr>
          <p:cNvSpPr>
            <a:spLocks noGrp="1"/>
          </p:cNvSpPr>
          <p:nvPr>
            <p:ph type="dt" sz="half" idx="23"/>
          </p:nvPr>
        </p:nvSpPr>
        <p:spPr/>
        <p:txBody>
          <a:bodyPr/>
          <a:lstStyle>
            <a:lvl1pPr>
              <a:defRPr>
                <a:solidFill>
                  <a:schemeClr val="bg1"/>
                </a:solidFill>
              </a:defRPr>
            </a:lvl1pPr>
          </a:lstStyle>
          <a:p>
            <a:r>
              <a:rPr lang="en-US" altLang="zh-CN"/>
              <a:t>03/12/2025</a:t>
            </a:r>
          </a:p>
        </p:txBody>
      </p:sp>
      <p:sp>
        <p:nvSpPr>
          <p:cNvPr id="8" name="Footer Placeholder 7">
            <a:extLst>
              <a:ext uri="{FF2B5EF4-FFF2-40B4-BE49-F238E27FC236}">
                <a16:creationId xmlns:a16="http://schemas.microsoft.com/office/drawing/2014/main" id="{D60B346E-048F-3002-6F84-0D7265B6FCE8}"/>
              </a:ext>
            </a:extLst>
          </p:cNvPr>
          <p:cNvSpPr>
            <a:spLocks noGrp="1"/>
          </p:cNvSpPr>
          <p:nvPr>
            <p:ph type="ftr" sz="quarter" idx="24"/>
          </p:nvPr>
        </p:nvSpPr>
        <p:spPr/>
        <p:txBody>
          <a:bodyPr/>
          <a:lstStyle>
            <a:lvl1pPr>
              <a:defRPr>
                <a:solidFill>
                  <a:schemeClr val="bg1"/>
                </a:solidFill>
              </a:defRPr>
            </a:lvl1pPr>
          </a:lstStyle>
          <a:p>
            <a:r>
              <a:rPr lang="en-US" altLang="zh-CN"/>
              <a:t>Sample Footer Text</a:t>
            </a:r>
          </a:p>
        </p:txBody>
      </p:sp>
      <p:sp>
        <p:nvSpPr>
          <p:cNvPr id="9" name="Slide Number Placeholder 8">
            <a:extLst>
              <a:ext uri="{FF2B5EF4-FFF2-40B4-BE49-F238E27FC236}">
                <a16:creationId xmlns:a16="http://schemas.microsoft.com/office/drawing/2014/main" id="{1B6566DC-DD77-AECA-A19F-397663A3DADC}"/>
              </a:ext>
            </a:extLst>
          </p:cNvPr>
          <p:cNvSpPr>
            <a:spLocks noGrp="1"/>
          </p:cNvSpPr>
          <p:nvPr>
            <p:ph type="sldNum" sz="half" idx="25"/>
          </p:nvPr>
        </p:nvSpPr>
        <p:spPr/>
        <p:txBody>
          <a:bodyPr/>
          <a:lstStyle>
            <a:lvl1pPr>
              <a:defRPr>
                <a:solidFill>
                  <a:schemeClr val="bg1"/>
                </a:solidFill>
              </a:defRPr>
            </a:lvl1pPr>
          </a:lstStyle>
          <a:p>
            <a:fld id="{53642C38-124F-4CC4-99D8-72838B5B5271}" type="slidenum">
              <a:rPr lang="en-US" altLang="zh-CN" smtClean="0"/>
              <a:pPr/>
              <a:t>‹#›</a:t>
            </a:fld>
            <a:endParaRPr lang="en-US" altLang="zh-CN"/>
          </a:p>
        </p:txBody>
      </p:sp>
      <p:sp>
        <p:nvSpPr>
          <p:cNvPr id="3" name="Title 1">
            <a:extLst>
              <a:ext uri="{FF2B5EF4-FFF2-40B4-BE49-F238E27FC236}">
                <a16:creationId xmlns:a16="http://schemas.microsoft.com/office/drawing/2014/main" id="{F8674A01-4078-B7D5-B0F6-A66942F0BB1E}"/>
              </a:ext>
            </a:extLst>
          </p:cNvPr>
          <p:cNvSpPr>
            <a:spLocks noGrp="1"/>
          </p:cNvSpPr>
          <p:nvPr>
            <p:ph type="title"/>
          </p:nvPr>
        </p:nvSpPr>
        <p:spPr>
          <a:xfrm>
            <a:off x="657225" y="4251456"/>
            <a:ext cx="10861675" cy="1842020"/>
          </a:xfrm>
          <a:prstGeom prst="rect">
            <a:avLst/>
          </a:prstGeom>
        </p:spPr>
        <p:txBody>
          <a:bodyPr lIns="0" tIns="0" rIns="0" bIns="0" anchor="b">
            <a:noAutofit/>
          </a:bodyPr>
          <a:lstStyle>
            <a:lvl1pPr>
              <a:defRPr sz="6000">
                <a:solidFill>
                  <a:schemeClr val="bg1"/>
                </a:solidFill>
              </a:defRPr>
            </a:lvl1pPr>
          </a:lstStyle>
          <a:p>
            <a:r>
              <a:rPr lang="en-US"/>
              <a:t>Click to edit Master title style</a:t>
            </a:r>
          </a:p>
        </p:txBody>
      </p:sp>
      <p:sp>
        <p:nvSpPr>
          <p:cNvPr id="6" name="Freeform 3">
            <a:extLst>
              <a:ext uri="{FF2B5EF4-FFF2-40B4-BE49-F238E27FC236}">
                <a16:creationId xmlns:a16="http://schemas.microsoft.com/office/drawing/2014/main" id="{07B67F74-84C3-4C87-39A2-F4160715DC28}"/>
              </a:ext>
              <a:ext uri="{C183D7F6-B498-43B3-948B-1728B52AA6E4}">
                <adec:decorative xmlns:adec="http://schemas.microsoft.com/office/drawing/2017/decorative" val="1"/>
              </a:ext>
            </a:extLst>
          </p:cNvPr>
          <p:cNvSpPr/>
          <p:nvPr userDrawn="1"/>
        </p:nvSpPr>
        <p:spPr>
          <a:xfrm rot="10800000" flipV="1">
            <a:off x="11335174" y="42870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bg1">
              <a:lumMod val="95000"/>
            </a:schemeClr>
          </a:solidFill>
        </p:spPr>
        <p:txBody>
          <a:bodyPr/>
          <a:lstStyle/>
          <a:p>
            <a:endParaRPr lang="zh-CN" altLang="en-US" sz="800"/>
          </a:p>
        </p:txBody>
      </p:sp>
      <p:sp>
        <p:nvSpPr>
          <p:cNvPr id="10" name="Freeform 16">
            <a:extLst>
              <a:ext uri="{FF2B5EF4-FFF2-40B4-BE49-F238E27FC236}">
                <a16:creationId xmlns:a16="http://schemas.microsoft.com/office/drawing/2014/main" id="{C8F16829-F829-2546-91E9-CE7CD44D7C61}"/>
              </a:ext>
              <a:ext uri="{C183D7F6-B498-43B3-948B-1728B52AA6E4}">
                <adec:decorative xmlns:adec="http://schemas.microsoft.com/office/drawing/2017/decorative" val="1"/>
              </a:ext>
            </a:extLst>
          </p:cNvPr>
          <p:cNvSpPr/>
          <p:nvPr userDrawn="1"/>
        </p:nvSpPr>
        <p:spPr>
          <a:xfrm rot="10800000" flipV="1">
            <a:off x="11764236" y="-3"/>
            <a:ext cx="427764" cy="428711"/>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solidFill>
                <a:schemeClr val="bg1"/>
              </a:solidFill>
            </a:endParaRPr>
          </a:p>
        </p:txBody>
      </p:sp>
    </p:spTree>
    <p:extLst>
      <p:ext uri="{BB962C8B-B14F-4D97-AF65-F5344CB8AC3E}">
        <p14:creationId xmlns:p14="http://schemas.microsoft.com/office/powerpoint/2010/main" val="3193046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hoto 1">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EE91F16-1ECB-03CB-EDBA-67816D5092FE}"/>
              </a:ext>
            </a:extLst>
          </p:cNvPr>
          <p:cNvSpPr>
            <a:spLocks noGrp="1"/>
          </p:cNvSpPr>
          <p:nvPr>
            <p:ph type="title" idx="13"/>
          </p:nvPr>
        </p:nvSpPr>
        <p:spPr>
          <a:xfrm>
            <a:off x="5735344" y="469430"/>
            <a:ext cx="6032576" cy="4393689"/>
          </a:xfrm>
          <a:prstGeom prst="rect">
            <a:avLst/>
          </a:prstGeom>
        </p:spPr>
        <p:txBody>
          <a:bodyPr lIns="0" tIns="0" rIns="0" bIns="0">
            <a:noAutofit/>
          </a:bodyPr>
          <a:lstStyle>
            <a:lvl1pPr>
              <a:defRPr sz="5200">
                <a:solidFill>
                  <a:schemeClr val="accent1">
                    <a:lumMod val="75000"/>
                  </a:schemeClr>
                </a:solidFill>
              </a:defRPr>
            </a:lvl1pPr>
          </a:lstStyle>
          <a:p>
            <a:r>
              <a:rPr lang="en-US"/>
              <a:t>Click to edit Master title style</a:t>
            </a:r>
            <a:endParaRPr lang="en-CN"/>
          </a:p>
        </p:txBody>
      </p:sp>
      <p:sp>
        <p:nvSpPr>
          <p:cNvPr id="2" name="Subtitle 2">
            <a:extLst>
              <a:ext uri="{FF2B5EF4-FFF2-40B4-BE49-F238E27FC236}">
                <a16:creationId xmlns:a16="http://schemas.microsoft.com/office/drawing/2014/main" id="{443790D7-8F49-6362-2C15-0D2A183960B1}"/>
              </a:ext>
            </a:extLst>
          </p:cNvPr>
          <p:cNvSpPr>
            <a:spLocks noGrp="1"/>
          </p:cNvSpPr>
          <p:nvPr>
            <p:ph type="subTitle" idx="1"/>
          </p:nvPr>
        </p:nvSpPr>
        <p:spPr>
          <a:xfrm>
            <a:off x="5735344" y="4923140"/>
            <a:ext cx="6045200" cy="904668"/>
          </a:xfrm>
        </p:spPr>
        <p:txBody>
          <a:bodyPr lIns="0" tIns="0" rIns="0" bIns="0">
            <a:normAutofit/>
          </a:bodyPr>
          <a:lstStyle>
            <a:lvl1pPr marL="0" indent="0" algn="l">
              <a:lnSpc>
                <a:spcPct val="100000"/>
              </a:lnSpc>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15" name="Picture Placeholder 14" descr="A desk with a calculator, documents, a smartphone, and a pen holder.">
            <a:extLst>
              <a:ext uri="{FF2B5EF4-FFF2-40B4-BE49-F238E27FC236}">
                <a16:creationId xmlns:a16="http://schemas.microsoft.com/office/drawing/2014/main" id="{A6C00183-3017-A379-A605-4279744E29C7}"/>
              </a:ext>
            </a:extLst>
          </p:cNvPr>
          <p:cNvSpPr>
            <a:spLocks noGrp="1"/>
          </p:cNvSpPr>
          <p:nvPr>
            <p:ph type="pic" sz="quarter" idx="21"/>
          </p:nvPr>
        </p:nvSpPr>
        <p:spPr>
          <a:xfrm>
            <a:off x="852020" y="872259"/>
            <a:ext cx="4496227" cy="4955549"/>
          </a:xfrm>
          <a:prstGeom prst="rect">
            <a:avLst/>
          </a:prstGeom>
          <a:noFill/>
        </p:spPr>
        <p:txBody>
          <a:bodyPr wrap="square">
            <a:noAutofit/>
          </a:bodyPr>
          <a:lstStyle/>
          <a:p>
            <a:endParaRPr lang="en-US"/>
          </a:p>
        </p:txBody>
      </p:sp>
      <p:sp>
        <p:nvSpPr>
          <p:cNvPr id="6" name="Date Placeholder 5">
            <a:extLst>
              <a:ext uri="{FF2B5EF4-FFF2-40B4-BE49-F238E27FC236}">
                <a16:creationId xmlns:a16="http://schemas.microsoft.com/office/drawing/2014/main" id="{19E70ACA-83CC-8727-D6AB-DC18E3AB6E94}"/>
              </a:ext>
            </a:extLst>
          </p:cNvPr>
          <p:cNvSpPr>
            <a:spLocks noGrp="1"/>
          </p:cNvSpPr>
          <p:nvPr>
            <p:ph type="dt" sz="half" idx="18"/>
          </p:nvPr>
        </p:nvSpPr>
        <p:spPr/>
        <p:txBody>
          <a:bodyPr/>
          <a:lstStyle/>
          <a:p>
            <a:r>
              <a:rPr lang="en-US" altLang="zh-CN"/>
              <a:t>03/12/2025</a:t>
            </a:r>
          </a:p>
        </p:txBody>
      </p:sp>
      <p:sp>
        <p:nvSpPr>
          <p:cNvPr id="12" name="Footer Placeholder 11">
            <a:extLst>
              <a:ext uri="{FF2B5EF4-FFF2-40B4-BE49-F238E27FC236}">
                <a16:creationId xmlns:a16="http://schemas.microsoft.com/office/drawing/2014/main" id="{C2C2D766-F93F-8D73-7081-45ED34B0F001}"/>
              </a:ext>
            </a:extLst>
          </p:cNvPr>
          <p:cNvSpPr>
            <a:spLocks noGrp="1"/>
          </p:cNvSpPr>
          <p:nvPr>
            <p:ph type="ftr" sz="quarter" idx="19"/>
          </p:nvPr>
        </p:nvSpPr>
        <p:spPr/>
        <p:txBody>
          <a:bodyPr/>
          <a:lstStyle/>
          <a:p>
            <a:r>
              <a:rPr lang="en-US" altLang="zh-CN"/>
              <a:t>Sample Footer Text</a:t>
            </a:r>
          </a:p>
        </p:txBody>
      </p:sp>
      <p:sp>
        <p:nvSpPr>
          <p:cNvPr id="14" name="Slide Number Placeholder 13">
            <a:extLst>
              <a:ext uri="{FF2B5EF4-FFF2-40B4-BE49-F238E27FC236}">
                <a16:creationId xmlns:a16="http://schemas.microsoft.com/office/drawing/2014/main" id="{43B436D7-B594-1611-FCBD-E13D78C7330D}"/>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418DA9E6-714B-8B49-FC71-2A3686BA51EC}"/>
              </a:ext>
              <a:ext uri="{C183D7F6-B498-43B3-948B-1728B52AA6E4}">
                <adec:decorative xmlns:adec="http://schemas.microsoft.com/office/drawing/2017/decorative" val="1"/>
              </a:ext>
            </a:extLst>
          </p:cNvPr>
          <p:cNvSpPr/>
          <p:nvPr userDrawn="1"/>
        </p:nvSpPr>
        <p:spPr>
          <a:xfrm rot="10800000" flipV="1">
            <a:off x="0" y="421938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5" name="Freeform: Shape 4">
            <a:extLst>
              <a:ext uri="{FF2B5EF4-FFF2-40B4-BE49-F238E27FC236}">
                <a16:creationId xmlns:a16="http://schemas.microsoft.com/office/drawing/2014/main" id="{B4DACD4B-FDF2-BE97-FE71-B6B203433707}"/>
              </a:ext>
              <a:ext uri="{C183D7F6-B498-43B3-948B-1728B52AA6E4}">
                <adec:decorative xmlns:adec="http://schemas.microsoft.com/office/drawing/2017/decorative" val="1"/>
              </a:ext>
            </a:extLst>
          </p:cNvPr>
          <p:cNvSpPr/>
          <p:nvPr userDrawn="1"/>
        </p:nvSpPr>
        <p:spPr>
          <a:xfrm flipH="1" flipV="1">
            <a:off x="429709" y="433710"/>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
        <p:nvSpPr>
          <p:cNvPr id="13" name="Freeform 16">
            <a:extLst>
              <a:ext uri="{FF2B5EF4-FFF2-40B4-BE49-F238E27FC236}">
                <a16:creationId xmlns:a16="http://schemas.microsoft.com/office/drawing/2014/main" id="{2B5D3330-70C1-37CF-8D22-BAF459ADFE56}"/>
              </a:ext>
              <a:ext uri="{C183D7F6-B498-43B3-948B-1728B52AA6E4}">
                <adec:decorative xmlns:adec="http://schemas.microsoft.com/office/drawing/2017/decorative" val="1"/>
              </a:ext>
            </a:extLst>
          </p:cNvPr>
          <p:cNvSpPr/>
          <p:nvPr userDrawn="1"/>
        </p:nvSpPr>
        <p:spPr>
          <a:xfrm>
            <a:off x="3898256" y="433710"/>
            <a:ext cx="440975" cy="43855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5060007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hoto 2">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EE91F16-1ECB-03CB-EDBA-67816D5092FE}"/>
              </a:ext>
            </a:extLst>
          </p:cNvPr>
          <p:cNvSpPr>
            <a:spLocks noGrp="1"/>
          </p:cNvSpPr>
          <p:nvPr>
            <p:ph type="title" idx="13"/>
          </p:nvPr>
        </p:nvSpPr>
        <p:spPr>
          <a:xfrm>
            <a:off x="656600" y="478859"/>
            <a:ext cx="5780382" cy="4393689"/>
          </a:xfrm>
          <a:prstGeom prst="rect">
            <a:avLst/>
          </a:prstGeom>
        </p:spPr>
        <p:txBody>
          <a:bodyPr lIns="0" tIns="0" rIns="0" bIns="0">
            <a:noAutofit/>
          </a:bodyPr>
          <a:lstStyle>
            <a:lvl1pPr>
              <a:defRPr sz="5200">
                <a:solidFill>
                  <a:schemeClr val="accent1">
                    <a:lumMod val="75000"/>
                  </a:schemeClr>
                </a:solidFill>
              </a:defRPr>
            </a:lvl1pPr>
          </a:lstStyle>
          <a:p>
            <a:r>
              <a:rPr lang="en-US"/>
              <a:t>Click to edit Master title style</a:t>
            </a:r>
            <a:endParaRPr lang="en-CN"/>
          </a:p>
        </p:txBody>
      </p:sp>
      <p:sp>
        <p:nvSpPr>
          <p:cNvPr id="8" name="Subtitle 2">
            <a:extLst>
              <a:ext uri="{FF2B5EF4-FFF2-40B4-BE49-F238E27FC236}">
                <a16:creationId xmlns:a16="http://schemas.microsoft.com/office/drawing/2014/main" id="{AA4A035C-5A23-A717-776A-3A8312AAEFF3}"/>
              </a:ext>
            </a:extLst>
          </p:cNvPr>
          <p:cNvSpPr>
            <a:spLocks noGrp="1"/>
          </p:cNvSpPr>
          <p:nvPr>
            <p:ph type="subTitle" idx="1"/>
          </p:nvPr>
        </p:nvSpPr>
        <p:spPr>
          <a:xfrm>
            <a:off x="660400" y="4940300"/>
            <a:ext cx="5776582" cy="1017588"/>
          </a:xfrm>
        </p:spPr>
        <p:txBody>
          <a:bodyPr lIns="0" tIns="0" rIns="0" bIns="0">
            <a:normAutofit/>
          </a:bodyPr>
          <a:lstStyle>
            <a:lvl1pPr marL="0" indent="0" algn="l">
              <a:buFontTx/>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Picture Placeholder 14" descr="A desk with a calculator, documents, a smartphone, and a pen holder.">
            <a:extLst>
              <a:ext uri="{FF2B5EF4-FFF2-40B4-BE49-F238E27FC236}">
                <a16:creationId xmlns:a16="http://schemas.microsoft.com/office/drawing/2014/main" id="{7941C6F0-1082-A975-460C-150A11F578AF}"/>
              </a:ext>
            </a:extLst>
          </p:cNvPr>
          <p:cNvSpPr>
            <a:spLocks noGrp="1"/>
          </p:cNvSpPr>
          <p:nvPr>
            <p:ph type="pic" sz="quarter" idx="22"/>
          </p:nvPr>
        </p:nvSpPr>
        <p:spPr>
          <a:xfrm flipH="1">
            <a:off x="6632810" y="858935"/>
            <a:ext cx="4737811" cy="4968533"/>
          </a:xfrm>
          <a:prstGeom prst="rect">
            <a:avLst/>
          </a:prstGeom>
          <a:noFill/>
        </p:spPr>
        <p:txBody>
          <a:bodyPr wrap="square">
            <a:noAutofit/>
          </a:bodyPr>
          <a:lstStyle/>
          <a:p>
            <a:endParaRPr lang="en-US"/>
          </a:p>
        </p:txBody>
      </p:sp>
      <p:sp>
        <p:nvSpPr>
          <p:cNvPr id="6" name="Date Placeholder 5">
            <a:extLst>
              <a:ext uri="{FF2B5EF4-FFF2-40B4-BE49-F238E27FC236}">
                <a16:creationId xmlns:a16="http://schemas.microsoft.com/office/drawing/2014/main" id="{19E70ACA-83CC-8727-D6AB-DC18E3AB6E94}"/>
              </a:ext>
            </a:extLst>
          </p:cNvPr>
          <p:cNvSpPr>
            <a:spLocks noGrp="1"/>
          </p:cNvSpPr>
          <p:nvPr>
            <p:ph type="dt" sz="half" idx="18"/>
          </p:nvPr>
        </p:nvSpPr>
        <p:spPr/>
        <p:txBody>
          <a:bodyPr/>
          <a:lstStyle/>
          <a:p>
            <a:r>
              <a:rPr lang="en-US" altLang="zh-CN"/>
              <a:t>03/12/2025</a:t>
            </a:r>
          </a:p>
        </p:txBody>
      </p:sp>
      <p:sp>
        <p:nvSpPr>
          <p:cNvPr id="12" name="Footer Placeholder 11">
            <a:extLst>
              <a:ext uri="{FF2B5EF4-FFF2-40B4-BE49-F238E27FC236}">
                <a16:creationId xmlns:a16="http://schemas.microsoft.com/office/drawing/2014/main" id="{C2C2D766-F93F-8D73-7081-45ED34B0F001}"/>
              </a:ext>
            </a:extLst>
          </p:cNvPr>
          <p:cNvSpPr>
            <a:spLocks noGrp="1"/>
          </p:cNvSpPr>
          <p:nvPr>
            <p:ph type="ftr" sz="quarter" idx="19"/>
          </p:nvPr>
        </p:nvSpPr>
        <p:spPr/>
        <p:txBody>
          <a:bodyPr/>
          <a:lstStyle/>
          <a:p>
            <a:r>
              <a:rPr lang="en-US" altLang="zh-CN"/>
              <a:t>Sample Footer Text</a:t>
            </a:r>
          </a:p>
        </p:txBody>
      </p:sp>
      <p:sp>
        <p:nvSpPr>
          <p:cNvPr id="14" name="Slide Number Placeholder 13">
            <a:extLst>
              <a:ext uri="{FF2B5EF4-FFF2-40B4-BE49-F238E27FC236}">
                <a16:creationId xmlns:a16="http://schemas.microsoft.com/office/drawing/2014/main" id="{43B436D7-B594-1611-FCBD-E13D78C7330D}"/>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4" name="Freeform 3">
            <a:extLst>
              <a:ext uri="{FF2B5EF4-FFF2-40B4-BE49-F238E27FC236}">
                <a16:creationId xmlns:a16="http://schemas.microsoft.com/office/drawing/2014/main" id="{C4FBD0B6-3F8E-9BE9-5706-64F2B4624886}"/>
              </a:ext>
              <a:ext uri="{C183D7F6-B498-43B3-948B-1728B52AA6E4}">
                <adec:decorative xmlns:adec="http://schemas.microsoft.com/office/drawing/2017/decorative" val="1"/>
              </a:ext>
            </a:extLst>
          </p:cNvPr>
          <p:cNvSpPr/>
          <p:nvPr userDrawn="1"/>
        </p:nvSpPr>
        <p:spPr>
          <a:xfrm rot="10800000" flipH="1" flipV="1">
            <a:off x="11762291" y="4219388"/>
            <a:ext cx="429709" cy="426004"/>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7" name="Freeform: Shape 6">
            <a:extLst>
              <a:ext uri="{FF2B5EF4-FFF2-40B4-BE49-F238E27FC236}">
                <a16:creationId xmlns:a16="http://schemas.microsoft.com/office/drawing/2014/main" id="{2AF9602F-7F10-CD5B-8E33-183ECE8F5E1E}"/>
              </a:ext>
              <a:ext uri="{C183D7F6-B498-43B3-948B-1728B52AA6E4}">
                <adec:decorative xmlns:adec="http://schemas.microsoft.com/office/drawing/2017/decorative" val="1"/>
              </a:ext>
            </a:extLst>
          </p:cNvPr>
          <p:cNvSpPr/>
          <p:nvPr userDrawn="1"/>
        </p:nvSpPr>
        <p:spPr>
          <a:xfrm flipV="1">
            <a:off x="7847140" y="433710"/>
            <a:ext cx="3915151" cy="3771393"/>
          </a:xfrm>
          <a:custGeom>
            <a:avLst/>
            <a:gdLst>
              <a:gd name="connsiteX0" fmla="*/ 3915151 w 3915151"/>
              <a:gd name="connsiteY0" fmla="*/ 0 h 3771393"/>
              <a:gd name="connsiteX1" fmla="*/ 3491071 w 3915151"/>
              <a:gd name="connsiteY1" fmla="*/ 0 h 3771393"/>
              <a:gd name="connsiteX2" fmla="*/ 3491071 w 3915151"/>
              <a:gd name="connsiteY2" fmla="*/ 3330059 h 3771393"/>
              <a:gd name="connsiteX3" fmla="*/ 0 w 3915151"/>
              <a:gd name="connsiteY3" fmla="*/ 3330059 h 3771393"/>
              <a:gd name="connsiteX4" fmla="*/ 0 w 3915151"/>
              <a:gd name="connsiteY4" fmla="*/ 3771393 h 3771393"/>
              <a:gd name="connsiteX5" fmla="*/ 3915151 w 3915151"/>
              <a:gd name="connsiteY5" fmla="*/ 3771393 h 3771393"/>
              <a:gd name="connsiteX6" fmla="*/ 3915151 w 3915151"/>
              <a:gd name="connsiteY6" fmla="*/ 0 h 3771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5151" h="3771393">
                <a:moveTo>
                  <a:pt x="3915151" y="0"/>
                </a:moveTo>
                <a:lnTo>
                  <a:pt x="3491071" y="0"/>
                </a:lnTo>
                <a:lnTo>
                  <a:pt x="3491071" y="3330059"/>
                </a:lnTo>
                <a:lnTo>
                  <a:pt x="0" y="3330059"/>
                </a:lnTo>
                <a:lnTo>
                  <a:pt x="0" y="3771393"/>
                </a:lnTo>
                <a:lnTo>
                  <a:pt x="3915151" y="3771393"/>
                </a:lnTo>
                <a:lnTo>
                  <a:pt x="3915151" y="0"/>
                </a:lnTo>
                <a:close/>
              </a:path>
            </a:pathLst>
          </a:custGeom>
          <a:solidFill>
            <a:schemeClr val="accent1">
              <a:lumMod val="75000"/>
            </a:schemeClr>
          </a:solidFill>
        </p:spPr>
        <p:txBody>
          <a:bodyPr wrap="square">
            <a:noAutofit/>
          </a:bodyPr>
          <a:lstStyle/>
          <a:p>
            <a:endParaRPr lang="zh-CN" altLang="en-US" sz="800"/>
          </a:p>
        </p:txBody>
      </p:sp>
      <p:sp>
        <p:nvSpPr>
          <p:cNvPr id="11" name="Freeform 16">
            <a:extLst>
              <a:ext uri="{FF2B5EF4-FFF2-40B4-BE49-F238E27FC236}">
                <a16:creationId xmlns:a16="http://schemas.microsoft.com/office/drawing/2014/main" id="{19D0C73D-F93A-5A6B-5C89-EC8FC5CA91CB}"/>
              </a:ext>
              <a:ext uri="{C183D7F6-B498-43B3-948B-1728B52AA6E4}">
                <adec:decorative xmlns:adec="http://schemas.microsoft.com/office/drawing/2017/decorative" val="1"/>
              </a:ext>
            </a:extLst>
          </p:cNvPr>
          <p:cNvSpPr/>
          <p:nvPr userDrawn="1"/>
        </p:nvSpPr>
        <p:spPr>
          <a:xfrm flipH="1">
            <a:off x="7852769" y="433710"/>
            <a:ext cx="440975" cy="438550"/>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Tree>
    <p:extLst>
      <p:ext uri="{BB962C8B-B14F-4D97-AF65-F5344CB8AC3E}">
        <p14:creationId xmlns:p14="http://schemas.microsoft.com/office/powerpoint/2010/main" val="3540421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1">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EE91F16-1ECB-03CB-EDBA-67816D5092FE}"/>
              </a:ext>
            </a:extLst>
          </p:cNvPr>
          <p:cNvSpPr>
            <a:spLocks noGrp="1"/>
          </p:cNvSpPr>
          <p:nvPr>
            <p:ph type="title" idx="13"/>
          </p:nvPr>
        </p:nvSpPr>
        <p:spPr>
          <a:xfrm>
            <a:off x="3686476" y="2077397"/>
            <a:ext cx="7168298" cy="2031369"/>
          </a:xfrm>
          <a:prstGeom prst="rect">
            <a:avLst/>
          </a:prstGeom>
        </p:spPr>
        <p:txBody>
          <a:bodyPr lIns="0" tIns="0" rIns="0" bIns="0">
            <a:noAutofit/>
          </a:bodyPr>
          <a:lstStyle>
            <a:lvl1pPr algn="l">
              <a:defRPr sz="5200">
                <a:solidFill>
                  <a:schemeClr val="accent1">
                    <a:lumMod val="75000"/>
                  </a:schemeClr>
                </a:solidFill>
              </a:defRPr>
            </a:lvl1pPr>
          </a:lstStyle>
          <a:p>
            <a:r>
              <a:rPr lang="en-US"/>
              <a:t>Click to edit Master title style</a:t>
            </a:r>
            <a:endParaRPr lang="en-CN"/>
          </a:p>
        </p:txBody>
      </p:sp>
      <p:sp>
        <p:nvSpPr>
          <p:cNvPr id="5" name="Subtitle 2">
            <a:extLst>
              <a:ext uri="{FF2B5EF4-FFF2-40B4-BE49-F238E27FC236}">
                <a16:creationId xmlns:a16="http://schemas.microsoft.com/office/drawing/2014/main" id="{49D347E0-792A-5E80-87D0-12F035F27048}"/>
              </a:ext>
            </a:extLst>
          </p:cNvPr>
          <p:cNvSpPr>
            <a:spLocks noGrp="1"/>
          </p:cNvSpPr>
          <p:nvPr>
            <p:ph type="subTitle" idx="1"/>
          </p:nvPr>
        </p:nvSpPr>
        <p:spPr>
          <a:xfrm>
            <a:off x="3686474" y="4237195"/>
            <a:ext cx="7168299" cy="1017588"/>
          </a:xfrm>
        </p:spPr>
        <p:txBody>
          <a:bodyPr lIns="0" tIns="0" rIns="0" bIns="0">
            <a:normAutofit/>
          </a:bodyPr>
          <a:lstStyle>
            <a:lvl1pPr marL="0" indent="0" algn="l">
              <a:buFontTx/>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6" name="Date Placeholder 5">
            <a:extLst>
              <a:ext uri="{FF2B5EF4-FFF2-40B4-BE49-F238E27FC236}">
                <a16:creationId xmlns:a16="http://schemas.microsoft.com/office/drawing/2014/main" id="{19E70ACA-83CC-8727-D6AB-DC18E3AB6E94}"/>
              </a:ext>
            </a:extLst>
          </p:cNvPr>
          <p:cNvSpPr>
            <a:spLocks noGrp="1"/>
          </p:cNvSpPr>
          <p:nvPr>
            <p:ph type="dt" sz="half" idx="18"/>
          </p:nvPr>
        </p:nvSpPr>
        <p:spPr/>
        <p:txBody>
          <a:bodyPr/>
          <a:lstStyle>
            <a:lvl1pPr>
              <a:defRPr>
                <a:solidFill>
                  <a:schemeClr val="bg1"/>
                </a:solidFill>
              </a:defRPr>
            </a:lvl1pPr>
          </a:lstStyle>
          <a:p>
            <a:r>
              <a:rPr lang="en-US" altLang="zh-CN"/>
              <a:t>03/12/2025</a:t>
            </a:r>
          </a:p>
        </p:txBody>
      </p:sp>
      <p:sp>
        <p:nvSpPr>
          <p:cNvPr id="12" name="Footer Placeholder 11">
            <a:extLst>
              <a:ext uri="{FF2B5EF4-FFF2-40B4-BE49-F238E27FC236}">
                <a16:creationId xmlns:a16="http://schemas.microsoft.com/office/drawing/2014/main" id="{C2C2D766-F93F-8D73-7081-45ED34B0F001}"/>
              </a:ext>
            </a:extLst>
          </p:cNvPr>
          <p:cNvSpPr>
            <a:spLocks noGrp="1"/>
          </p:cNvSpPr>
          <p:nvPr>
            <p:ph type="ftr" sz="quarter" idx="19"/>
          </p:nvPr>
        </p:nvSpPr>
        <p:spPr/>
        <p:txBody>
          <a:bodyPr/>
          <a:lstStyle/>
          <a:p>
            <a:r>
              <a:rPr lang="en-US" altLang="zh-CN"/>
              <a:t>Sample Footer Text</a:t>
            </a:r>
          </a:p>
        </p:txBody>
      </p:sp>
      <p:sp>
        <p:nvSpPr>
          <p:cNvPr id="14" name="Slide Number Placeholder 13">
            <a:extLst>
              <a:ext uri="{FF2B5EF4-FFF2-40B4-BE49-F238E27FC236}">
                <a16:creationId xmlns:a16="http://schemas.microsoft.com/office/drawing/2014/main" id="{43B436D7-B594-1611-FCBD-E13D78C7330D}"/>
              </a:ext>
            </a:extLst>
          </p:cNvPr>
          <p:cNvSpPr>
            <a:spLocks noGrp="1"/>
          </p:cNvSpPr>
          <p:nvPr>
            <p:ph type="sldNum" sz="half" idx="20"/>
          </p:nvPr>
        </p:nvSpPr>
        <p:spPr/>
        <p:txBody>
          <a:bodyPr/>
          <a:lstStyle/>
          <a:p>
            <a:fld id="{53642C38-124F-4CC4-99D8-72838B5B5271}" type="slidenum">
              <a:rPr lang="en-US" altLang="zh-CN" smtClean="0"/>
              <a:pPr/>
              <a:t>‹#›</a:t>
            </a:fld>
            <a:endParaRPr lang="en-US" altLang="zh-CN"/>
          </a:p>
        </p:txBody>
      </p:sp>
      <p:sp>
        <p:nvSpPr>
          <p:cNvPr id="9" name="Freeform 3">
            <a:extLst>
              <a:ext uri="{FF2B5EF4-FFF2-40B4-BE49-F238E27FC236}">
                <a16:creationId xmlns:a16="http://schemas.microsoft.com/office/drawing/2014/main" id="{13BD3B82-4EEE-63B8-0322-AD8AD67EEAD7}"/>
              </a:ext>
              <a:ext uri="{C183D7F6-B498-43B3-948B-1728B52AA6E4}">
                <adec:decorative xmlns:adec="http://schemas.microsoft.com/office/drawing/2017/decorative" val="1"/>
              </a:ext>
            </a:extLst>
          </p:cNvPr>
          <p:cNvSpPr/>
          <p:nvPr userDrawn="1"/>
        </p:nvSpPr>
        <p:spPr>
          <a:xfrm>
            <a:off x="-1" y="0"/>
            <a:ext cx="2310063" cy="6858000"/>
          </a:xfrm>
          <a:custGeom>
            <a:avLst/>
            <a:gdLst/>
            <a:ahLst/>
            <a:cxnLst/>
            <a:rect l="l" t="t" r="r" b="b"/>
            <a:pathLst>
              <a:path w="3255685" h="3136141">
                <a:moveTo>
                  <a:pt x="0" y="0"/>
                </a:moveTo>
                <a:lnTo>
                  <a:pt x="3255685" y="0"/>
                </a:lnTo>
                <a:lnTo>
                  <a:pt x="3255685" y="3136141"/>
                </a:lnTo>
                <a:lnTo>
                  <a:pt x="0" y="3136141"/>
                </a:lnTo>
                <a:close/>
              </a:path>
            </a:pathLst>
          </a:custGeom>
          <a:solidFill>
            <a:schemeClr val="accent1">
              <a:lumMod val="75000"/>
            </a:schemeClr>
          </a:solidFill>
        </p:spPr>
        <p:txBody>
          <a:bodyPr/>
          <a:lstStyle/>
          <a:p>
            <a:endParaRPr lang="zh-CN" altLang="en-US" sz="800"/>
          </a:p>
        </p:txBody>
      </p:sp>
      <p:sp>
        <p:nvSpPr>
          <p:cNvPr id="11" name="Freeform 16">
            <a:extLst>
              <a:ext uri="{FF2B5EF4-FFF2-40B4-BE49-F238E27FC236}">
                <a16:creationId xmlns:a16="http://schemas.microsoft.com/office/drawing/2014/main" id="{6BC6B37B-E720-B522-1D01-8ED48EF9CE91}"/>
              </a:ext>
              <a:ext uri="{C183D7F6-B498-43B3-948B-1728B52AA6E4}">
                <adec:decorative xmlns:adec="http://schemas.microsoft.com/office/drawing/2017/decorative" val="1"/>
              </a:ext>
            </a:extLst>
          </p:cNvPr>
          <p:cNvSpPr/>
          <p:nvPr userDrawn="1"/>
        </p:nvSpPr>
        <p:spPr>
          <a:xfrm>
            <a:off x="420196" y="426432"/>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3" name="Freeform 16">
            <a:extLst>
              <a:ext uri="{FF2B5EF4-FFF2-40B4-BE49-F238E27FC236}">
                <a16:creationId xmlns:a16="http://schemas.microsoft.com/office/drawing/2014/main" id="{2B5D3330-70C1-37CF-8D22-BAF459ADFE56}"/>
              </a:ext>
              <a:ext uri="{C183D7F6-B498-43B3-948B-1728B52AA6E4}">
                <adec:decorative xmlns:adec="http://schemas.microsoft.com/office/drawing/2017/decorative" val="1"/>
              </a:ext>
            </a:extLst>
          </p:cNvPr>
          <p:cNvSpPr/>
          <p:nvPr userDrawn="1"/>
        </p:nvSpPr>
        <p:spPr>
          <a:xfrm>
            <a:off x="0" y="0"/>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7" name="Freeform 16">
            <a:extLst>
              <a:ext uri="{FF2B5EF4-FFF2-40B4-BE49-F238E27FC236}">
                <a16:creationId xmlns:a16="http://schemas.microsoft.com/office/drawing/2014/main" id="{F1805FA6-8298-F291-CE24-576994C4B3E4}"/>
              </a:ext>
              <a:ext uri="{C183D7F6-B498-43B3-948B-1728B52AA6E4}">
                <adec:decorative xmlns:adec="http://schemas.microsoft.com/office/drawing/2017/decorative" val="1"/>
              </a:ext>
            </a:extLst>
          </p:cNvPr>
          <p:cNvSpPr/>
          <p:nvPr userDrawn="1"/>
        </p:nvSpPr>
        <p:spPr>
          <a:xfrm>
            <a:off x="2310062" y="6430951"/>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accent1">
              <a:lumMod val="50000"/>
            </a:schemeClr>
          </a:solidFill>
        </p:spPr>
        <p:txBody>
          <a:bodyPr/>
          <a:lstStyle/>
          <a:p>
            <a:endParaRPr lang="zh-CN" altLang="en-US" sz="800"/>
          </a:p>
        </p:txBody>
      </p:sp>
      <p:sp>
        <p:nvSpPr>
          <p:cNvPr id="15" name="Freeform 16">
            <a:extLst>
              <a:ext uri="{FF2B5EF4-FFF2-40B4-BE49-F238E27FC236}">
                <a16:creationId xmlns:a16="http://schemas.microsoft.com/office/drawing/2014/main" id="{26625098-E177-27B9-FFD9-614B8B574FDC}"/>
              </a:ext>
              <a:ext uri="{C183D7F6-B498-43B3-948B-1728B52AA6E4}">
                <adec:decorative xmlns:adec="http://schemas.microsoft.com/office/drawing/2017/decorative" val="1"/>
              </a:ext>
            </a:extLst>
          </p:cNvPr>
          <p:cNvSpPr/>
          <p:nvPr userDrawn="1"/>
        </p:nvSpPr>
        <p:spPr>
          <a:xfrm>
            <a:off x="1889866" y="6430951"/>
            <a:ext cx="420196" cy="427049"/>
          </a:xfrm>
          <a:custGeom>
            <a:avLst/>
            <a:gdLst/>
            <a:ahLst/>
            <a:cxnLst/>
            <a:rect l="l" t="t" r="r" b="b"/>
            <a:pathLst>
              <a:path w="646107" h="656644">
                <a:moveTo>
                  <a:pt x="0" y="0"/>
                </a:moveTo>
                <a:lnTo>
                  <a:pt x="646107" y="0"/>
                </a:lnTo>
                <a:lnTo>
                  <a:pt x="646107" y="656644"/>
                </a:lnTo>
                <a:lnTo>
                  <a:pt x="0" y="656644"/>
                </a:lnTo>
                <a:close/>
              </a:path>
            </a:pathLst>
          </a:custGeom>
          <a:solidFill>
            <a:schemeClr val="bg1"/>
          </a:solidFill>
        </p:spPr>
        <p:txBody>
          <a:bodyPr/>
          <a:lstStyle/>
          <a:p>
            <a:endParaRPr lang="zh-CN" altLang="en-US" sz="800"/>
          </a:p>
        </p:txBody>
      </p:sp>
    </p:spTree>
    <p:extLst>
      <p:ext uri="{BB962C8B-B14F-4D97-AF65-F5344CB8AC3E}">
        <p14:creationId xmlns:p14="http://schemas.microsoft.com/office/powerpoint/2010/main" val="45466147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60400" y="1130300"/>
            <a:ext cx="10858500" cy="5003800"/>
          </a:xfrm>
          <a:prstGeom prst="rect">
            <a:avLst/>
          </a:prstGeom>
        </p:spPr>
        <p:txBody>
          <a:bodyPr vert="horz" lIns="91440" tIns="45720" rIns="91440" bIns="45720" rtlCol="0">
            <a:normAutofit/>
          </a:bodyPr>
          <a:lstStyle/>
          <a:p>
            <a:pPr lvl="0"/>
            <a:r>
              <a:rPr lang="en-US" sz="1204"/>
              <a:t>Click to edit Master text styles</a:t>
            </a:r>
            <a:endParaRPr lang="en-US"/>
          </a:p>
          <a:p>
            <a:pPr lvl="1"/>
            <a:r>
              <a:rPr lang="en-US" sz="1204"/>
              <a:t>Second level</a:t>
            </a:r>
          </a:p>
          <a:p>
            <a:pPr lvl="2"/>
            <a:r>
              <a:rPr lang="en-US" sz="1204"/>
              <a:t>Third level</a:t>
            </a:r>
          </a:p>
          <a:p>
            <a:pPr lvl="3"/>
            <a:r>
              <a:rPr lang="en-US" sz="1204"/>
              <a:t>Fourth level</a:t>
            </a:r>
          </a:p>
          <a:p>
            <a:pPr lvl="4"/>
            <a:r>
              <a:rPr lang="en-US" sz="1204"/>
              <a:t>Fifth level</a:t>
            </a:r>
          </a:p>
        </p:txBody>
      </p:sp>
      <p:sp>
        <p:nvSpPr>
          <p:cNvPr id="7" name="Slide Number Placeholder 6"/>
          <p:cNvSpPr>
            <a:spLocks noGrp="1"/>
          </p:cNvSpPr>
          <p:nvPr>
            <p:ph type="sldNum" sz="half" hasCustomPrompt="1"/>
          </p:nvPr>
        </p:nvSpPr>
        <p:spPr>
          <a:xfrm>
            <a:off x="7858125" y="6400800"/>
            <a:ext cx="3657600" cy="266700"/>
          </a:xfrm>
        </p:spPr>
        <p:txBody>
          <a:bodyPr/>
          <a:lstStyle>
            <a:lvl1pPr algn="r">
              <a:defRPr sz="1200">
                <a:solidFill>
                  <a:schemeClr val="tx1"/>
                </a:solidFill>
              </a:defRPr>
            </a:lvl1pPr>
          </a:lstStyle>
          <a:p>
            <a:fld id="{53642C38-124F-4CC4-99D8-72838B5B5271}" type="slidenum">
              <a:rPr lang="en-US" altLang="zh-CN" smtClean="0"/>
              <a:pPr/>
              <a:t>‹#›</a:t>
            </a:fld>
            <a:endParaRPr lang="en-US" altLang="zh-CN"/>
          </a:p>
        </p:txBody>
      </p:sp>
      <p:sp>
        <p:nvSpPr>
          <p:cNvPr id="8" name="Date Placeholder 7"/>
          <p:cNvSpPr>
            <a:spLocks noGrp="1"/>
          </p:cNvSpPr>
          <p:nvPr>
            <p:ph type="dt" sz="half" hasCustomPrompt="1"/>
          </p:nvPr>
        </p:nvSpPr>
        <p:spPr>
          <a:xfrm>
            <a:off x="657225" y="6400800"/>
            <a:ext cx="2743200" cy="266700"/>
          </a:xfrm>
        </p:spPr>
        <p:txBody>
          <a:bodyPr/>
          <a:lstStyle>
            <a:lvl1pPr algn="l">
              <a:defRPr sz="1200">
                <a:solidFill>
                  <a:schemeClr val="tx1"/>
                </a:solidFill>
              </a:defRPr>
            </a:lvl1pPr>
          </a:lstStyle>
          <a:p>
            <a:r>
              <a:rPr lang="en-US" altLang="zh-CN"/>
              <a:t>01/23/2025</a:t>
            </a:r>
          </a:p>
        </p:txBody>
      </p:sp>
      <p:sp>
        <p:nvSpPr>
          <p:cNvPr id="9" name="Footer Placeholder 8"/>
          <p:cNvSpPr>
            <a:spLocks noGrp="1"/>
          </p:cNvSpPr>
          <p:nvPr>
            <p:ph type="ftr" sz="quarter" hasCustomPrompt="1"/>
          </p:nvPr>
        </p:nvSpPr>
        <p:spPr>
          <a:xfrm>
            <a:off x="3800475" y="6400800"/>
            <a:ext cx="3657600" cy="266700"/>
          </a:xfrm>
        </p:spPr>
        <p:txBody>
          <a:bodyPr/>
          <a:lstStyle>
            <a:lvl1pPr algn="ctr">
              <a:defRPr sz="1200">
                <a:solidFill>
                  <a:schemeClr val="tx1"/>
                </a:solidFill>
              </a:defRPr>
            </a:lvl1pPr>
          </a:lstStyle>
          <a:p>
            <a:r>
              <a:rPr lang="en-US" altLang="zh-CN"/>
              <a:t>Sample Footer Text</a:t>
            </a:r>
          </a:p>
        </p:txBody>
      </p:sp>
      <p:sp>
        <p:nvSpPr>
          <p:cNvPr id="4" name="Title Placeholder 3">
            <a:extLst>
              <a:ext uri="{FF2B5EF4-FFF2-40B4-BE49-F238E27FC236}">
                <a16:creationId xmlns:a16="http://schemas.microsoft.com/office/drawing/2014/main" id="{F8950C38-3E77-AE3C-1D49-D1FC85320BBA}"/>
              </a:ext>
            </a:extLst>
          </p:cNvPr>
          <p:cNvSpPr>
            <a:spLocks noGrp="1"/>
          </p:cNvSpPr>
          <p:nvPr>
            <p:ph type="title"/>
          </p:nvPr>
        </p:nvSpPr>
        <p:spPr>
          <a:xfrm>
            <a:off x="657225" y="200819"/>
            <a:ext cx="10858500" cy="827882"/>
          </a:xfrm>
          <a:prstGeom prst="rect">
            <a:avLst/>
          </a:prstGeom>
        </p:spPr>
        <p:txBody>
          <a:bodyPr vert="horz" lIns="91440" tIns="45720" rIns="91440" bIns="45720" rtlCol="0" anchor="b">
            <a:normAutofit/>
          </a:bodyPr>
          <a:lstStyle/>
          <a:p>
            <a:r>
              <a:rPr lang="en-US"/>
              <a:t>Click to edit Master title style</a:t>
            </a:r>
          </a:p>
        </p:txBody>
      </p:sp>
    </p:spTree>
  </p:cSld>
  <p:clrMap bg1="lt1" tx1="dk1" bg2="lt2" tx2="dk2" accent1="accent1" accent2="accent2" accent3="accent3" accent4="accent4" accent5="accent5" accent6="accent6" hlink="hlink" folHlink="folHlink"/>
  <p:sldLayoutIdLst>
    <p:sldLayoutId id="2147483715" r:id="rId1"/>
    <p:sldLayoutId id="2147483720" r:id="rId2"/>
    <p:sldLayoutId id="2147483707" r:id="rId3"/>
    <p:sldLayoutId id="2147483712" r:id="rId4"/>
    <p:sldLayoutId id="2147483721" r:id="rId5"/>
    <p:sldLayoutId id="2147483714" r:id="rId6"/>
    <p:sldLayoutId id="2147483722" r:id="rId7"/>
    <p:sldLayoutId id="2147483723" r:id="rId8"/>
    <p:sldLayoutId id="2147483719" r:id="rId9"/>
    <p:sldLayoutId id="2147483731" r:id="rId10"/>
    <p:sldLayoutId id="2147483732"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76" r:id="rId23"/>
    <p:sldLayoutId id="2147483677" r:id="rId24"/>
    <p:sldLayoutId id="2147483678" r:id="rId25"/>
    <p:sldLayoutId id="2147483679" r:id="rId26"/>
    <p:sldLayoutId id="2147483680" r:id="rId27"/>
    <p:sldLayoutId id="2147483681" r:id="rId28"/>
    <p:sldLayoutId id="2147483682" r:id="rId29"/>
    <p:sldLayoutId id="2147483683" r:id="rId30"/>
    <p:sldLayoutId id="2147483684" r:id="rId31"/>
    <p:sldLayoutId id="2147483685" r:id="rId32"/>
    <p:sldLayoutId id="2147483686" r:id="rId33"/>
    <p:sldLayoutId id="2147483687" r:id="rId34"/>
    <p:sldLayoutId id="2147483688" r:id="rId35"/>
    <p:sldLayoutId id="2147483689" r:id="rId36"/>
    <p:sldLayoutId id="2147483690" r:id="rId37"/>
    <p:sldLayoutId id="2147483691" r:id="rId38"/>
    <p:sldLayoutId id="2147483692" r:id="rId39"/>
    <p:sldLayoutId id="2147483716" r:id="rId40"/>
    <p:sldLayoutId id="2147483717" r:id="rId41"/>
    <p:sldLayoutId id="2147483693" r:id="rId42"/>
    <p:sldLayoutId id="2147483694" r:id="rId43"/>
    <p:sldLayoutId id="2147483695" r:id="rId44"/>
    <p:sldLayoutId id="2147483696" r:id="rId45"/>
    <p:sldLayoutId id="2147483697" r:id="rId46"/>
    <p:sldLayoutId id="2147483698" r:id="rId47"/>
    <p:sldLayoutId id="2147483699" r:id="rId48"/>
    <p:sldLayoutId id="2147483730" r:id="rId49"/>
    <p:sldLayoutId id="2147483725" r:id="rId50"/>
    <p:sldLayoutId id="2147483733" r:id="rId51"/>
    <p:sldLayoutId id="2147483726" r:id="rId52"/>
    <p:sldLayoutId id="2147483727" r:id="rId53"/>
    <p:sldLayoutId id="2147483724" r:id="rId54"/>
    <p:sldLayoutId id="2147483728" r:id="rId55"/>
    <p:sldLayoutId id="2147483729" r:id="rId56"/>
    <p:sldLayoutId id="2147483700" r:id="rId57"/>
    <p:sldLayoutId id="2147483701" r:id="rId58"/>
    <p:sldLayoutId id="2147483702" r:id="rId59"/>
    <p:sldLayoutId id="2147483703" r:id="rId60"/>
    <p:sldLayoutId id="2147483704" r:id="rId61"/>
    <p:sldLayoutId id="2147483661" r:id="rId62"/>
  </p:sldLayoutIdLst>
  <p:hf sldNum="0" hdr="0" ftr="0" dt="0"/>
  <p:txStyles>
    <p:titleStyle>
      <a:lvl1pPr algn="l" defTabSz="914400" rtl="0" eaLnBrk="1" latinLnBrk="0" hangingPunct="1">
        <a:lnSpc>
          <a:spcPct val="10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1"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3.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3.xml"/><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54.xml"/><Relationship Id="rId1" Type="http://schemas.openxmlformats.org/officeDocument/2006/relationships/tags" Target="../tags/tag5.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7.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7.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24BFD-6D30-5A70-844F-CA99578E9A2D}"/>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F4A26CA1-4A23-56D2-B3FF-35C820A204E3}"/>
              </a:ext>
            </a:extLst>
          </p:cNvPr>
          <p:cNvSpPr>
            <a:spLocks noGrp="1"/>
          </p:cNvSpPr>
          <p:nvPr>
            <p:ph type="ctrTitle"/>
          </p:nvPr>
        </p:nvSpPr>
        <p:spPr>
          <a:xfrm>
            <a:off x="521208" y="548642"/>
            <a:ext cx="7478991" cy="3635797"/>
          </a:xfrm>
        </p:spPr>
        <p:txBody>
          <a:bodyPr lIns="0" tIns="0" rIns="0" bIns="0"/>
          <a:lstStyle/>
          <a:p>
            <a:r>
              <a:rPr lang="en-US" altLang="zh-CN" dirty="0"/>
              <a:t>Twitter/X sentiment analysis using RNN</a:t>
            </a:r>
            <a:br>
              <a:rPr lang="en-US" altLang="zh-CN" dirty="0"/>
            </a:br>
            <a:endParaRPr lang="en-US" dirty="0"/>
          </a:p>
        </p:txBody>
      </p:sp>
      <p:sp>
        <p:nvSpPr>
          <p:cNvPr id="6" name="Subtitle 5">
            <a:extLst>
              <a:ext uri="{FF2B5EF4-FFF2-40B4-BE49-F238E27FC236}">
                <a16:creationId xmlns:a16="http://schemas.microsoft.com/office/drawing/2014/main" id="{2040DE07-30E8-D610-CCC9-3F08AA9499A0}"/>
              </a:ext>
            </a:extLst>
          </p:cNvPr>
          <p:cNvSpPr>
            <a:spLocks noGrp="1"/>
          </p:cNvSpPr>
          <p:nvPr>
            <p:ph type="subTitle" idx="1"/>
          </p:nvPr>
        </p:nvSpPr>
        <p:spPr>
          <a:xfrm>
            <a:off x="521208" y="3429000"/>
            <a:ext cx="7478990" cy="1209886"/>
          </a:xfrm>
        </p:spPr>
        <p:txBody>
          <a:bodyPr lIns="0" tIns="0" rIns="0" bIns="0">
            <a:normAutofit lnSpcReduction="10000"/>
          </a:bodyPr>
          <a:lstStyle/>
          <a:p>
            <a:r>
              <a:rPr lang="en-US" altLang="zh-CN" sz="2000" b="1" dirty="0">
                <a:solidFill>
                  <a:schemeClr val="accent1">
                    <a:lumMod val="75000"/>
                  </a:schemeClr>
                </a:solidFill>
                <a:latin typeface="+mj-lt"/>
              </a:rPr>
              <a:t>SEP740 - Traditional Deep Learning Project</a:t>
            </a:r>
          </a:p>
          <a:p>
            <a:endParaRPr lang="en-US" altLang="zh-CN" sz="2000" b="1" dirty="0">
              <a:solidFill>
                <a:schemeClr val="accent1">
                  <a:lumMod val="75000"/>
                </a:schemeClr>
              </a:solidFill>
              <a:latin typeface="+mj-lt"/>
            </a:endParaRPr>
          </a:p>
          <a:p>
            <a:r>
              <a:rPr lang="en-US" altLang="zh-CN" sz="1600" i="1" dirty="0">
                <a:solidFill>
                  <a:schemeClr val="accent1">
                    <a:lumMod val="75000"/>
                  </a:schemeClr>
                </a:solidFill>
                <a:latin typeface="+mj-lt"/>
              </a:rPr>
              <a:t>Group 6 - Jingjing Zhai, </a:t>
            </a:r>
            <a:r>
              <a:rPr lang="en-US" altLang="zh-CN" sz="1600" i="1" dirty="0" err="1">
                <a:solidFill>
                  <a:schemeClr val="accent1">
                    <a:lumMod val="75000"/>
                  </a:schemeClr>
                </a:solidFill>
                <a:latin typeface="+mj-lt"/>
              </a:rPr>
              <a:t>Junran</a:t>
            </a:r>
            <a:r>
              <a:rPr lang="en-US" altLang="zh-CN" sz="1600" i="1" dirty="0">
                <a:solidFill>
                  <a:schemeClr val="accent1">
                    <a:lumMod val="75000"/>
                  </a:schemeClr>
                </a:solidFill>
                <a:latin typeface="+mj-lt"/>
              </a:rPr>
              <a:t> (Claudia) Chen</a:t>
            </a:r>
          </a:p>
        </p:txBody>
      </p:sp>
    </p:spTree>
    <p:extLst>
      <p:ext uri="{BB962C8B-B14F-4D97-AF65-F5344CB8AC3E}">
        <p14:creationId xmlns:p14="http://schemas.microsoft.com/office/powerpoint/2010/main" val="9319621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CD5EAA-1A47-ED2C-7792-30B97F0967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03A43E-640D-7F41-878A-8AF441C8484F}"/>
              </a:ext>
            </a:extLst>
          </p:cNvPr>
          <p:cNvSpPr>
            <a:spLocks noGrp="1"/>
          </p:cNvSpPr>
          <p:nvPr>
            <p:ph type="title"/>
          </p:nvPr>
        </p:nvSpPr>
        <p:spPr>
          <a:xfrm>
            <a:off x="1215209" y="1200778"/>
            <a:ext cx="3652754" cy="729065"/>
          </a:xfrm>
        </p:spPr>
        <p:txBody>
          <a:bodyPr/>
          <a:lstStyle/>
          <a:p>
            <a:r>
              <a:rPr lang="en-US" noProof="0"/>
              <a:t>Key Results</a:t>
            </a:r>
            <a:r>
              <a:rPr lang="en-US"/>
              <a:t> and Discussion</a:t>
            </a:r>
          </a:p>
        </p:txBody>
      </p:sp>
      <p:sp>
        <p:nvSpPr>
          <p:cNvPr id="3" name="Content Placeholder 2">
            <a:extLst>
              <a:ext uri="{FF2B5EF4-FFF2-40B4-BE49-F238E27FC236}">
                <a16:creationId xmlns:a16="http://schemas.microsoft.com/office/drawing/2014/main" id="{C7887AC3-028F-8ADD-FA68-4CC022D80928}"/>
              </a:ext>
            </a:extLst>
          </p:cNvPr>
          <p:cNvSpPr>
            <a:spLocks noGrp="1"/>
          </p:cNvSpPr>
          <p:nvPr>
            <p:ph sz="quarter" idx="18"/>
          </p:nvPr>
        </p:nvSpPr>
        <p:spPr>
          <a:xfrm>
            <a:off x="1231421" y="2828232"/>
            <a:ext cx="3990432" cy="3423573"/>
          </a:xfrm>
        </p:spPr>
        <p:txBody>
          <a:bodyPr/>
          <a:lstStyle/>
          <a:p>
            <a:pPr marL="285750" indent="-285750">
              <a:buChar char="•"/>
            </a:pPr>
            <a:r>
              <a:rPr lang="en-US" sz="1600" dirty="0">
                <a:sym typeface="Poppins Bold"/>
              </a:rPr>
              <a:t>Tested </a:t>
            </a:r>
            <a:r>
              <a:rPr lang="en-US" sz="1600" dirty="0">
                <a:latin typeface="Franklin Gothic Book"/>
                <a:cs typeface="Times New Roman"/>
                <a:sym typeface="Poppins Bold"/>
              </a:rPr>
              <a:t>4 different batch sizes: 8, 32, 64, and 128.</a:t>
            </a:r>
            <a:endParaRPr lang="en-US" sz="1600" dirty="0">
              <a:latin typeface="Franklin Gothic Book"/>
              <a:cs typeface="Times New Roman"/>
            </a:endParaRPr>
          </a:p>
          <a:p>
            <a:pPr marL="285750" indent="-285750">
              <a:buChar char="•"/>
            </a:pPr>
            <a:r>
              <a:rPr lang="en-US" sz="1600" dirty="0">
                <a:latin typeface="Franklin Gothic Book"/>
                <a:cs typeface="Times New Roman"/>
              </a:rPr>
              <a:t>The batch size of 64 resulted in the shortest training time and the highest final test accuracy.</a:t>
            </a:r>
          </a:p>
          <a:p>
            <a:pPr marL="285750" indent="-285750">
              <a:buChar char="•"/>
            </a:pPr>
            <a:r>
              <a:rPr lang="en-US" sz="1600" dirty="0">
                <a:latin typeface="Franklin Gothic Book"/>
                <a:cs typeface="Times New Roman"/>
              </a:rPr>
              <a:t>It did not provide highest train accuracy but prioritizing test accuracy over training accuracy helps improve generalization and reduce the risk of overfitting.</a:t>
            </a:r>
          </a:p>
          <a:p>
            <a:pPr marL="285750" indent="-285750">
              <a:buChar char="•"/>
            </a:pPr>
            <a:r>
              <a:rPr lang="en-US" sz="1600" dirty="0">
                <a:latin typeface="Franklin Gothic Book"/>
                <a:cs typeface="Times New Roman"/>
              </a:rPr>
              <a:t>Final batch size: 64</a:t>
            </a:r>
          </a:p>
        </p:txBody>
      </p:sp>
      <p:sp>
        <p:nvSpPr>
          <p:cNvPr id="6" name="Rectangle 5">
            <a:extLst>
              <a:ext uri="{FF2B5EF4-FFF2-40B4-BE49-F238E27FC236}">
                <a16:creationId xmlns:a16="http://schemas.microsoft.com/office/drawing/2014/main" id="{07F0B216-2EC3-3AEA-CA20-66785FF8C49D}"/>
              </a:ext>
            </a:extLst>
          </p:cNvPr>
          <p:cNvSpPr/>
          <p:nvPr/>
        </p:nvSpPr>
        <p:spPr>
          <a:xfrm>
            <a:off x="1190890" y="2386864"/>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highlight>
                <a:srgbClr val="0000FF"/>
              </a:highlight>
            </a:endParaRPr>
          </a:p>
        </p:txBody>
      </p:sp>
      <p:sp>
        <p:nvSpPr>
          <p:cNvPr id="8" name="Text Placeholder 2">
            <a:extLst>
              <a:ext uri="{FF2B5EF4-FFF2-40B4-BE49-F238E27FC236}">
                <a16:creationId xmlns:a16="http://schemas.microsoft.com/office/drawing/2014/main" id="{243D28FC-C745-5861-7937-746351B6089C}"/>
              </a:ext>
            </a:extLst>
          </p:cNvPr>
          <p:cNvSpPr txBox="1">
            <a:spLocks/>
          </p:cNvSpPr>
          <p:nvPr/>
        </p:nvSpPr>
        <p:spPr>
          <a:xfrm>
            <a:off x="1338902" y="2250857"/>
            <a:ext cx="4256019" cy="830527"/>
          </a:xfrm>
          <a:prstGeom prst="rect">
            <a:avLst/>
          </a:prstGeom>
        </p:spPr>
        <p:txBody>
          <a:bodyPr lIns="91440" tIns="45720" rIns="91440" bIns="45720" anchor="t"/>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a:solidFill>
                  <a:schemeClr val="accent1">
                    <a:lumMod val="75000"/>
                  </a:schemeClr>
                </a:solidFill>
              </a:rPr>
              <a:t>Mini-Batch size</a:t>
            </a:r>
          </a:p>
        </p:txBody>
      </p:sp>
      <p:pic>
        <p:nvPicPr>
          <p:cNvPr id="9" name="Picture 8" descr="A graph of accuracy and test accuracy&#10;&#10;AI-generated content may be incorrect.">
            <a:extLst>
              <a:ext uri="{FF2B5EF4-FFF2-40B4-BE49-F238E27FC236}">
                <a16:creationId xmlns:a16="http://schemas.microsoft.com/office/drawing/2014/main" id="{07CE6ACA-2A7D-3636-B43D-117E0AF36CC5}"/>
              </a:ext>
            </a:extLst>
          </p:cNvPr>
          <p:cNvPicPr>
            <a:picLocks noChangeAspect="1"/>
          </p:cNvPicPr>
          <p:nvPr/>
        </p:nvPicPr>
        <p:blipFill>
          <a:blip r:embed="rId2"/>
          <a:stretch>
            <a:fillRect/>
          </a:stretch>
        </p:blipFill>
        <p:spPr>
          <a:xfrm>
            <a:off x="5746007" y="3128954"/>
            <a:ext cx="5709730" cy="2999581"/>
          </a:xfrm>
          <a:prstGeom prst="rect">
            <a:avLst/>
          </a:prstGeom>
        </p:spPr>
      </p:pic>
      <p:pic>
        <p:nvPicPr>
          <p:cNvPr id="10" name="Picture 9" descr="A blue bar graph with numbers and symbols&#10;&#10;AI-generated content may be incorrect.">
            <a:extLst>
              <a:ext uri="{FF2B5EF4-FFF2-40B4-BE49-F238E27FC236}">
                <a16:creationId xmlns:a16="http://schemas.microsoft.com/office/drawing/2014/main" id="{58BD53B6-BEFA-C776-6D9F-BDD3CE941120}"/>
              </a:ext>
            </a:extLst>
          </p:cNvPr>
          <p:cNvPicPr>
            <a:picLocks noChangeAspect="1"/>
          </p:cNvPicPr>
          <p:nvPr/>
        </p:nvPicPr>
        <p:blipFill>
          <a:blip r:embed="rId3"/>
          <a:stretch>
            <a:fillRect/>
          </a:stretch>
        </p:blipFill>
        <p:spPr>
          <a:xfrm>
            <a:off x="6404597" y="432273"/>
            <a:ext cx="4133146" cy="2686050"/>
          </a:xfrm>
          <a:prstGeom prst="rect">
            <a:avLst/>
          </a:prstGeom>
        </p:spPr>
      </p:pic>
    </p:spTree>
    <p:extLst>
      <p:ext uri="{BB962C8B-B14F-4D97-AF65-F5344CB8AC3E}">
        <p14:creationId xmlns:p14="http://schemas.microsoft.com/office/powerpoint/2010/main" val="3935791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7AED61-2604-F307-19F4-6C33BBFE024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BEF347-ACF5-C395-779A-E26956C49791}"/>
              </a:ext>
            </a:extLst>
          </p:cNvPr>
          <p:cNvSpPr>
            <a:spLocks noGrp="1"/>
          </p:cNvSpPr>
          <p:nvPr>
            <p:ph type="title"/>
          </p:nvPr>
        </p:nvSpPr>
        <p:spPr>
          <a:xfrm>
            <a:off x="1223315" y="1200778"/>
            <a:ext cx="3725711" cy="729065"/>
          </a:xfrm>
        </p:spPr>
        <p:txBody>
          <a:bodyPr/>
          <a:lstStyle/>
          <a:p>
            <a:r>
              <a:rPr lang="en-US" noProof="0"/>
              <a:t>Key Results</a:t>
            </a:r>
            <a:r>
              <a:rPr lang="en-US"/>
              <a:t> and Discussion</a:t>
            </a:r>
          </a:p>
        </p:txBody>
      </p:sp>
      <p:sp>
        <p:nvSpPr>
          <p:cNvPr id="3" name="Content Placeholder 2">
            <a:extLst>
              <a:ext uri="{FF2B5EF4-FFF2-40B4-BE49-F238E27FC236}">
                <a16:creationId xmlns:a16="http://schemas.microsoft.com/office/drawing/2014/main" id="{491E03D1-61B7-BEB5-0C5D-5CE00E5C2ECA}"/>
              </a:ext>
            </a:extLst>
          </p:cNvPr>
          <p:cNvSpPr>
            <a:spLocks noGrp="1"/>
          </p:cNvSpPr>
          <p:nvPr>
            <p:ph sz="quarter" idx="18"/>
          </p:nvPr>
        </p:nvSpPr>
        <p:spPr>
          <a:xfrm>
            <a:off x="1239528" y="2828232"/>
            <a:ext cx="3982325" cy="3383041"/>
          </a:xfrm>
        </p:spPr>
        <p:txBody>
          <a:bodyPr/>
          <a:lstStyle/>
          <a:p>
            <a:pPr marL="285750" indent="-285750">
              <a:buChar char="•"/>
            </a:pPr>
            <a:r>
              <a:rPr lang="en-US" dirty="0">
                <a:latin typeface="Franklin Gothic Book"/>
                <a:cs typeface="Times New Roman"/>
                <a:sym typeface="Poppins Bold"/>
              </a:rPr>
              <a:t>To identify the best combination, we run a nested loop to test each pairing of optimizer—[SGD, RMSprop, Adam]—with learning rates—[0.0001, 0.0004, 0.001, 0.006, 0.02]. </a:t>
            </a:r>
            <a:endParaRPr lang="en-US" dirty="0">
              <a:latin typeface="Franklin Gothic Book"/>
              <a:cs typeface="Times New Roman"/>
            </a:endParaRPr>
          </a:p>
          <a:p>
            <a:pPr marL="285750" indent="-285750">
              <a:buChar char="•"/>
            </a:pPr>
            <a:r>
              <a:rPr lang="en-US" dirty="0">
                <a:latin typeface="Franklin Gothic Book"/>
                <a:cs typeface="Times New Roman"/>
              </a:rPr>
              <a:t>RMSprop with a learning rate of 0.0004 yielded the highest test accuracy. However, it also resulted in a final training accuracy below 90%.</a:t>
            </a:r>
          </a:p>
          <a:p>
            <a:pPr marL="285750" indent="-285750">
              <a:buChar char="•"/>
            </a:pPr>
            <a:r>
              <a:rPr lang="en-US" dirty="0">
                <a:ea typeface="+mn-lt"/>
                <a:cs typeface="+mn-lt"/>
              </a:rPr>
              <a:t>To achieve a better balance between training and test accuracy, we selected:</a:t>
            </a:r>
            <a:endParaRPr lang="en-US" dirty="0"/>
          </a:p>
          <a:p>
            <a:pPr marL="285750" indent="-285750">
              <a:buChar char="•"/>
            </a:pPr>
            <a:r>
              <a:rPr lang="en-US" dirty="0">
                <a:latin typeface="Franklin Gothic Book"/>
                <a:cs typeface="Times New Roman"/>
              </a:rPr>
              <a:t>Final optimizer: RMSprop</a:t>
            </a:r>
          </a:p>
          <a:p>
            <a:pPr marL="285750" indent="-285750">
              <a:buChar char="•"/>
            </a:pPr>
            <a:r>
              <a:rPr lang="en-US" dirty="0">
                <a:latin typeface="Franklin Gothic Book"/>
                <a:cs typeface="Times New Roman"/>
              </a:rPr>
              <a:t>Final Learning rate: 0.001</a:t>
            </a:r>
          </a:p>
          <a:p>
            <a:endParaRPr lang="en-US" sz="1200" dirty="0">
              <a:latin typeface="Times New Roman"/>
              <a:cs typeface="Times New Roman"/>
            </a:endParaRPr>
          </a:p>
          <a:p>
            <a:endParaRPr lang="en-US" sz="1200" dirty="0">
              <a:latin typeface="Times New Roman"/>
              <a:cs typeface="Times New Roman"/>
            </a:endParaRPr>
          </a:p>
        </p:txBody>
      </p:sp>
      <p:sp>
        <p:nvSpPr>
          <p:cNvPr id="6" name="Rectangle 5">
            <a:extLst>
              <a:ext uri="{FF2B5EF4-FFF2-40B4-BE49-F238E27FC236}">
                <a16:creationId xmlns:a16="http://schemas.microsoft.com/office/drawing/2014/main" id="{62EE83BE-F67A-8009-8CE2-D4C5D7A06FA0}"/>
              </a:ext>
            </a:extLst>
          </p:cNvPr>
          <p:cNvSpPr/>
          <p:nvPr/>
        </p:nvSpPr>
        <p:spPr>
          <a:xfrm>
            <a:off x="1190890" y="2386864"/>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highlight>
                <a:srgbClr val="0000FF"/>
              </a:highlight>
            </a:endParaRPr>
          </a:p>
        </p:txBody>
      </p:sp>
      <p:sp>
        <p:nvSpPr>
          <p:cNvPr id="8" name="Text Placeholder 2">
            <a:extLst>
              <a:ext uri="{FF2B5EF4-FFF2-40B4-BE49-F238E27FC236}">
                <a16:creationId xmlns:a16="http://schemas.microsoft.com/office/drawing/2014/main" id="{899D5CB6-35B1-9217-3CA0-A146E8509DE4}"/>
              </a:ext>
            </a:extLst>
          </p:cNvPr>
          <p:cNvSpPr txBox="1">
            <a:spLocks/>
          </p:cNvSpPr>
          <p:nvPr/>
        </p:nvSpPr>
        <p:spPr>
          <a:xfrm>
            <a:off x="1338902" y="2250857"/>
            <a:ext cx="4256019" cy="830527"/>
          </a:xfrm>
          <a:prstGeom prst="rect">
            <a:avLst/>
          </a:prstGeom>
        </p:spPr>
        <p:txBody>
          <a:bodyPr lIns="91440" tIns="45720" rIns="91440" bIns="45720" anchor="t"/>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a:solidFill>
                  <a:schemeClr val="accent1">
                    <a:lumMod val="75000"/>
                  </a:schemeClr>
                </a:solidFill>
              </a:rPr>
              <a:t>Optimizer and learning rate</a:t>
            </a:r>
          </a:p>
        </p:txBody>
      </p:sp>
      <p:pic>
        <p:nvPicPr>
          <p:cNvPr id="4" name="Picture 3">
            <a:extLst>
              <a:ext uri="{FF2B5EF4-FFF2-40B4-BE49-F238E27FC236}">
                <a16:creationId xmlns:a16="http://schemas.microsoft.com/office/drawing/2014/main" id="{CAF84712-5E13-B3D3-A393-C69D52992934}"/>
              </a:ext>
            </a:extLst>
          </p:cNvPr>
          <p:cNvPicPr>
            <a:picLocks noChangeAspect="1"/>
          </p:cNvPicPr>
          <p:nvPr/>
        </p:nvPicPr>
        <p:blipFill>
          <a:blip r:embed="rId2"/>
          <a:stretch>
            <a:fillRect/>
          </a:stretch>
        </p:blipFill>
        <p:spPr>
          <a:xfrm>
            <a:off x="5455464" y="511513"/>
            <a:ext cx="6209753" cy="2843719"/>
          </a:xfrm>
          <a:prstGeom prst="rect">
            <a:avLst/>
          </a:prstGeom>
        </p:spPr>
      </p:pic>
      <p:pic>
        <p:nvPicPr>
          <p:cNvPr id="5" name="Picture 4" descr="A graph of a test&#10;&#10;AI-generated content may be incorrect.">
            <a:extLst>
              <a:ext uri="{FF2B5EF4-FFF2-40B4-BE49-F238E27FC236}">
                <a16:creationId xmlns:a16="http://schemas.microsoft.com/office/drawing/2014/main" id="{867C2976-0306-550E-7A88-EF106B1FD037}"/>
              </a:ext>
            </a:extLst>
          </p:cNvPr>
          <p:cNvPicPr>
            <a:picLocks noChangeAspect="1"/>
          </p:cNvPicPr>
          <p:nvPr/>
        </p:nvPicPr>
        <p:blipFill>
          <a:blip r:embed="rId3"/>
          <a:srcRect t="1523" b="1523"/>
          <a:stretch/>
        </p:blipFill>
        <p:spPr>
          <a:xfrm>
            <a:off x="5395913" y="3312978"/>
            <a:ext cx="6246790" cy="2806693"/>
          </a:xfrm>
          <a:prstGeom prst="rect">
            <a:avLst/>
          </a:prstGeom>
        </p:spPr>
      </p:pic>
    </p:spTree>
    <p:extLst>
      <p:ext uri="{BB962C8B-B14F-4D97-AF65-F5344CB8AC3E}">
        <p14:creationId xmlns:p14="http://schemas.microsoft.com/office/powerpoint/2010/main" val="2678323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5B98F-AF74-5D17-DDA5-86BD728F4E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827EF2-4892-5B55-A5C2-7B2199E0DFAF}"/>
              </a:ext>
            </a:extLst>
          </p:cNvPr>
          <p:cNvSpPr>
            <a:spLocks noGrp="1"/>
          </p:cNvSpPr>
          <p:nvPr>
            <p:ph type="title"/>
          </p:nvPr>
        </p:nvSpPr>
        <p:spPr>
          <a:xfrm>
            <a:off x="1223315" y="1200778"/>
            <a:ext cx="3677073" cy="729065"/>
          </a:xfrm>
        </p:spPr>
        <p:txBody>
          <a:bodyPr/>
          <a:lstStyle/>
          <a:p>
            <a:r>
              <a:rPr lang="en-US" noProof="0"/>
              <a:t>Key Results</a:t>
            </a:r>
            <a:r>
              <a:rPr lang="en-US"/>
              <a:t> and Discussion</a:t>
            </a:r>
          </a:p>
        </p:txBody>
      </p:sp>
      <p:sp>
        <p:nvSpPr>
          <p:cNvPr id="3" name="Content Placeholder 2">
            <a:extLst>
              <a:ext uri="{FF2B5EF4-FFF2-40B4-BE49-F238E27FC236}">
                <a16:creationId xmlns:a16="http://schemas.microsoft.com/office/drawing/2014/main" id="{96F828AD-64E1-3F4A-549C-7395BDA6E743}"/>
              </a:ext>
            </a:extLst>
          </p:cNvPr>
          <p:cNvSpPr>
            <a:spLocks noGrp="1"/>
          </p:cNvSpPr>
          <p:nvPr>
            <p:ph sz="quarter" idx="18"/>
          </p:nvPr>
        </p:nvSpPr>
        <p:spPr>
          <a:xfrm>
            <a:off x="1239528" y="2828232"/>
            <a:ext cx="3982325" cy="3764041"/>
          </a:xfrm>
        </p:spPr>
        <p:txBody>
          <a:bodyPr/>
          <a:lstStyle/>
          <a:p>
            <a:pPr marL="171450" indent="-171450">
              <a:buChar char="•"/>
            </a:pPr>
            <a:r>
              <a:rPr lang="en-US" sz="1200" dirty="0">
                <a:latin typeface="Franklin Gothic Book"/>
                <a:cs typeface="Times New Roman"/>
                <a:sym typeface="Poppins Bold"/>
              </a:rPr>
              <a:t>To determine the optimal combination of dropout and recurrent dropout rates in LSTM layer, we run loops with dropout rates of [0, 0.2, 0.5, 0.7] and recurrent dropout rates of [0, 0.1, 0.3].</a:t>
            </a:r>
            <a:endParaRPr lang="en-US" sz="1200" dirty="0">
              <a:latin typeface="Franklin Gothic Book"/>
              <a:cs typeface="Times New Roman"/>
            </a:endParaRPr>
          </a:p>
          <a:p>
            <a:pPr marL="171450" indent="-171450">
              <a:buChar char="•"/>
            </a:pPr>
            <a:r>
              <a:rPr lang="en-US" sz="1200" dirty="0">
                <a:latin typeface="Franklin Gothic Book"/>
                <a:cs typeface="Times New Roman"/>
              </a:rPr>
              <a:t>Test accuracy often declined and test loss increased over epochs. This indicated the model was failing to generalize well. </a:t>
            </a:r>
          </a:p>
          <a:p>
            <a:pPr marL="171450" indent="-171450">
              <a:buChar char="•"/>
            </a:pPr>
            <a:r>
              <a:rPr lang="en-US" sz="1200" dirty="0">
                <a:latin typeface="Franklin Gothic Book"/>
                <a:cs typeface="Times New Roman"/>
              </a:rPr>
              <a:t>These issues were minimized when the regular dropout was set to 0.7 and the recurrent dropout to 0.1. </a:t>
            </a:r>
          </a:p>
          <a:p>
            <a:pPr marL="171450" indent="-171450">
              <a:buChar char="•"/>
            </a:pPr>
            <a:r>
              <a:rPr lang="en-US" sz="1200" dirty="0">
                <a:latin typeface="Franklin Gothic Book"/>
                <a:cs typeface="Times New Roman"/>
              </a:rPr>
              <a:t>A high dropout rate helped the model focus on the most significant patterns, thereby improving generalization and overall performance. </a:t>
            </a:r>
            <a:endParaRPr lang="en-US" sz="1200" dirty="0">
              <a:latin typeface="Franklin Gothic Book"/>
            </a:endParaRPr>
          </a:p>
          <a:p>
            <a:pPr marL="171450" indent="-171450">
              <a:buChar char="•"/>
            </a:pPr>
            <a:r>
              <a:rPr lang="en-US" sz="1200" dirty="0">
                <a:latin typeface="Franklin Gothic Book"/>
                <a:cs typeface="Times New Roman"/>
              </a:rPr>
              <a:t>Final dropout rate: 0.7</a:t>
            </a:r>
          </a:p>
          <a:p>
            <a:pPr marL="171450" indent="-171450">
              <a:buChar char="•"/>
            </a:pPr>
            <a:r>
              <a:rPr lang="en-US" sz="1200" dirty="0">
                <a:latin typeface="Franklin Gothic Book"/>
                <a:cs typeface="Times New Roman"/>
              </a:rPr>
              <a:t>Final recurrent dropout rate: 0.1</a:t>
            </a:r>
          </a:p>
          <a:p>
            <a:endParaRPr lang="en-US" sz="1200" dirty="0">
              <a:latin typeface="Times New Roman"/>
              <a:cs typeface="Times New Roman"/>
            </a:endParaRPr>
          </a:p>
        </p:txBody>
      </p:sp>
      <p:sp>
        <p:nvSpPr>
          <p:cNvPr id="6" name="Rectangle 5">
            <a:extLst>
              <a:ext uri="{FF2B5EF4-FFF2-40B4-BE49-F238E27FC236}">
                <a16:creationId xmlns:a16="http://schemas.microsoft.com/office/drawing/2014/main" id="{EB11B64A-F95E-2B88-313D-E3715DAC41F4}"/>
              </a:ext>
            </a:extLst>
          </p:cNvPr>
          <p:cNvSpPr/>
          <p:nvPr/>
        </p:nvSpPr>
        <p:spPr>
          <a:xfrm>
            <a:off x="1190890" y="2386864"/>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highlight>
                <a:srgbClr val="0000FF"/>
              </a:highlight>
            </a:endParaRPr>
          </a:p>
        </p:txBody>
      </p:sp>
      <p:sp>
        <p:nvSpPr>
          <p:cNvPr id="8" name="Text Placeholder 2">
            <a:extLst>
              <a:ext uri="{FF2B5EF4-FFF2-40B4-BE49-F238E27FC236}">
                <a16:creationId xmlns:a16="http://schemas.microsoft.com/office/drawing/2014/main" id="{569A4587-CC0A-89C4-9051-7C981DF84AA4}"/>
              </a:ext>
            </a:extLst>
          </p:cNvPr>
          <p:cNvSpPr txBox="1">
            <a:spLocks/>
          </p:cNvSpPr>
          <p:nvPr/>
        </p:nvSpPr>
        <p:spPr>
          <a:xfrm>
            <a:off x="1338902" y="2250857"/>
            <a:ext cx="4256019" cy="830527"/>
          </a:xfrm>
          <a:prstGeom prst="rect">
            <a:avLst/>
          </a:prstGeom>
        </p:spPr>
        <p:txBody>
          <a:bodyPr lIns="91440" tIns="45720" rIns="91440" bIns="45720" anchor="t"/>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a:solidFill>
                  <a:schemeClr val="accent1">
                    <a:lumMod val="75000"/>
                  </a:schemeClr>
                </a:solidFill>
              </a:rPr>
              <a:t>Dropout Regularization</a:t>
            </a:r>
          </a:p>
        </p:txBody>
      </p:sp>
      <p:pic>
        <p:nvPicPr>
          <p:cNvPr id="7" name="Picture 6" descr="A graph of different colored lines&#10;&#10;AI-generated content may be incorrect.">
            <a:extLst>
              <a:ext uri="{FF2B5EF4-FFF2-40B4-BE49-F238E27FC236}">
                <a16:creationId xmlns:a16="http://schemas.microsoft.com/office/drawing/2014/main" id="{9960F7B8-B4B2-6373-E52C-DC51E9B48B4E}"/>
              </a:ext>
            </a:extLst>
          </p:cNvPr>
          <p:cNvPicPr>
            <a:picLocks noChangeAspect="1"/>
          </p:cNvPicPr>
          <p:nvPr/>
        </p:nvPicPr>
        <p:blipFill>
          <a:blip r:embed="rId2"/>
          <a:stretch>
            <a:fillRect/>
          </a:stretch>
        </p:blipFill>
        <p:spPr>
          <a:xfrm>
            <a:off x="6215772" y="374739"/>
            <a:ext cx="5467350" cy="2087756"/>
          </a:xfrm>
          <a:prstGeom prst="rect">
            <a:avLst/>
          </a:prstGeom>
        </p:spPr>
      </p:pic>
      <p:pic>
        <p:nvPicPr>
          <p:cNvPr id="9" name="Picture 8" descr="A graph of different colored lines&#10;&#10;AI-generated content may be incorrect.">
            <a:extLst>
              <a:ext uri="{FF2B5EF4-FFF2-40B4-BE49-F238E27FC236}">
                <a16:creationId xmlns:a16="http://schemas.microsoft.com/office/drawing/2014/main" id="{879AA6F4-E158-6EBA-98A5-D88632A64EA7}"/>
              </a:ext>
            </a:extLst>
          </p:cNvPr>
          <p:cNvPicPr>
            <a:picLocks noChangeAspect="1"/>
          </p:cNvPicPr>
          <p:nvPr/>
        </p:nvPicPr>
        <p:blipFill>
          <a:blip r:embed="rId3"/>
          <a:stretch>
            <a:fillRect/>
          </a:stretch>
        </p:blipFill>
        <p:spPr>
          <a:xfrm>
            <a:off x="6219623" y="2405991"/>
            <a:ext cx="5524500" cy="2094655"/>
          </a:xfrm>
          <a:prstGeom prst="rect">
            <a:avLst/>
          </a:prstGeom>
        </p:spPr>
      </p:pic>
      <p:pic>
        <p:nvPicPr>
          <p:cNvPr id="10" name="Picture 9" descr="A graph with different colored lines&#10;&#10;AI-generated content may be incorrect.">
            <a:extLst>
              <a:ext uri="{FF2B5EF4-FFF2-40B4-BE49-F238E27FC236}">
                <a16:creationId xmlns:a16="http://schemas.microsoft.com/office/drawing/2014/main" id="{679153A9-602E-6DDB-73BB-73436BAF6CAC}"/>
              </a:ext>
            </a:extLst>
          </p:cNvPr>
          <p:cNvPicPr>
            <a:picLocks noChangeAspect="1"/>
          </p:cNvPicPr>
          <p:nvPr/>
        </p:nvPicPr>
        <p:blipFill>
          <a:blip r:embed="rId4"/>
          <a:stretch>
            <a:fillRect/>
          </a:stretch>
        </p:blipFill>
        <p:spPr>
          <a:xfrm>
            <a:off x="6217799" y="4466161"/>
            <a:ext cx="5657850" cy="2124782"/>
          </a:xfrm>
          <a:prstGeom prst="rect">
            <a:avLst/>
          </a:prstGeom>
        </p:spPr>
      </p:pic>
    </p:spTree>
    <p:extLst>
      <p:ext uri="{BB962C8B-B14F-4D97-AF65-F5344CB8AC3E}">
        <p14:creationId xmlns:p14="http://schemas.microsoft.com/office/powerpoint/2010/main" val="26531765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1BDE43-BF97-3D10-C543-B4CFC7E5B6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53CD68-7517-8F7F-D958-173753E5953C}"/>
              </a:ext>
            </a:extLst>
          </p:cNvPr>
          <p:cNvSpPr>
            <a:spLocks noGrp="1"/>
          </p:cNvSpPr>
          <p:nvPr>
            <p:ph type="title"/>
          </p:nvPr>
        </p:nvSpPr>
        <p:spPr>
          <a:xfrm>
            <a:off x="1183633" y="1200778"/>
            <a:ext cx="3771879" cy="729065"/>
          </a:xfrm>
        </p:spPr>
        <p:txBody>
          <a:bodyPr/>
          <a:lstStyle/>
          <a:p>
            <a:r>
              <a:rPr lang="en-US" noProof="0"/>
              <a:t>Key Results</a:t>
            </a:r>
            <a:r>
              <a:rPr lang="en-US"/>
              <a:t> and Discussion</a:t>
            </a:r>
          </a:p>
        </p:txBody>
      </p:sp>
      <p:sp>
        <p:nvSpPr>
          <p:cNvPr id="3" name="Content Placeholder 2">
            <a:extLst>
              <a:ext uri="{FF2B5EF4-FFF2-40B4-BE49-F238E27FC236}">
                <a16:creationId xmlns:a16="http://schemas.microsoft.com/office/drawing/2014/main" id="{96234C74-20A7-8E1A-5BDF-58E2FA5456B5}"/>
              </a:ext>
            </a:extLst>
          </p:cNvPr>
          <p:cNvSpPr>
            <a:spLocks noGrp="1"/>
          </p:cNvSpPr>
          <p:nvPr>
            <p:ph sz="quarter" idx="18"/>
          </p:nvPr>
        </p:nvSpPr>
        <p:spPr>
          <a:xfrm>
            <a:off x="1190890" y="2668575"/>
            <a:ext cx="10228561" cy="1802297"/>
          </a:xfrm>
        </p:spPr>
        <p:txBody>
          <a:bodyPr/>
          <a:lstStyle/>
          <a:p>
            <a:r>
              <a:rPr lang="en-US">
                <a:latin typeface="Franklin Gothic Book"/>
                <a:cs typeface="Times New Roman"/>
                <a:sym typeface="Poppins Bold"/>
              </a:rPr>
              <a:t>A high dropout regularization was already applied to the model, more regularization could harm the model’s ability to learn from the data. As a result, neither L1 nor L2 regularization was added to the model. </a:t>
            </a:r>
            <a:endParaRPr lang="en-US">
              <a:latin typeface="Franklin Gothic Book"/>
            </a:endParaRPr>
          </a:p>
        </p:txBody>
      </p:sp>
      <p:sp>
        <p:nvSpPr>
          <p:cNvPr id="6" name="Rectangle 5">
            <a:extLst>
              <a:ext uri="{FF2B5EF4-FFF2-40B4-BE49-F238E27FC236}">
                <a16:creationId xmlns:a16="http://schemas.microsoft.com/office/drawing/2014/main" id="{E63D170E-FB87-D5F6-CBE0-5C44F7AC80AB}"/>
              </a:ext>
            </a:extLst>
          </p:cNvPr>
          <p:cNvSpPr/>
          <p:nvPr/>
        </p:nvSpPr>
        <p:spPr>
          <a:xfrm>
            <a:off x="1190890" y="2386864"/>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highlight>
                <a:srgbClr val="0000FF"/>
              </a:highlight>
            </a:endParaRPr>
          </a:p>
        </p:txBody>
      </p:sp>
      <p:sp>
        <p:nvSpPr>
          <p:cNvPr id="8" name="Text Placeholder 2">
            <a:extLst>
              <a:ext uri="{FF2B5EF4-FFF2-40B4-BE49-F238E27FC236}">
                <a16:creationId xmlns:a16="http://schemas.microsoft.com/office/drawing/2014/main" id="{C3644FF3-0FAF-1928-761B-CFDEAEB2D7D6}"/>
              </a:ext>
            </a:extLst>
          </p:cNvPr>
          <p:cNvSpPr txBox="1">
            <a:spLocks/>
          </p:cNvSpPr>
          <p:nvPr/>
        </p:nvSpPr>
        <p:spPr>
          <a:xfrm>
            <a:off x="1338902" y="2250857"/>
            <a:ext cx="4256019" cy="830527"/>
          </a:xfrm>
          <a:prstGeom prst="rect">
            <a:avLst/>
          </a:prstGeom>
        </p:spPr>
        <p:txBody>
          <a:bodyPr lIns="91440" tIns="45720" rIns="91440" bIns="45720" anchor="t"/>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a:solidFill>
                  <a:schemeClr val="accent1">
                    <a:lumMod val="75000"/>
                  </a:schemeClr>
                </a:solidFill>
              </a:rPr>
              <a:t>L1, L2 regularization</a:t>
            </a:r>
          </a:p>
        </p:txBody>
      </p:sp>
      <p:sp>
        <p:nvSpPr>
          <p:cNvPr id="5" name="Content Placeholder 2">
            <a:extLst>
              <a:ext uri="{FF2B5EF4-FFF2-40B4-BE49-F238E27FC236}">
                <a16:creationId xmlns:a16="http://schemas.microsoft.com/office/drawing/2014/main" id="{FF961C25-61C2-538B-D983-08DA12776047}"/>
              </a:ext>
            </a:extLst>
          </p:cNvPr>
          <p:cNvSpPr txBox="1">
            <a:spLocks/>
          </p:cNvSpPr>
          <p:nvPr/>
        </p:nvSpPr>
        <p:spPr>
          <a:xfrm>
            <a:off x="1190890" y="3851489"/>
            <a:ext cx="10221305" cy="1004012"/>
          </a:xfrm>
          <a:prstGeom prst="rect">
            <a:avLst/>
          </a:prstGeom>
        </p:spPr>
        <p:txBody>
          <a:bodyPr vert="horz" lIns="0" tIns="0" rIns="0" bIns="0" rtlCol="0" anchor="t">
            <a:noAutofit/>
          </a:bodyPr>
          <a:lstStyle>
            <a:lvl1pPr marL="0" indent="0" algn="l" defTabSz="914400" rtl="0" eaLnBrk="1" latinLnBrk="0" hangingPunct="1">
              <a:lnSpc>
                <a:spcPct val="120000"/>
              </a:lnSpc>
              <a:spcBef>
                <a:spcPts val="1000"/>
              </a:spcBef>
              <a:buFont typeface="Arial" panose="020B0604020202020204" pitchFamily="34" charset="0"/>
              <a:buNone/>
              <a:defRPr sz="14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2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1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05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atin typeface="Franklin Gothic Book"/>
                <a:cs typeface="Times New Roman"/>
                <a:sym typeface="Poppins Bold"/>
              </a:rPr>
              <a:t>Based on our current learning curves, the training loss consistently decreased, indicating that vanishing gradients were not a concern. Moreover, there were no signs of numerical instability or extreme output values. Therefore, the use of BCE with logits was unlikely to address the primary issue our model faced—low generalization. Therefore, standard BCE was selected as the final loss function of the model.</a:t>
            </a:r>
            <a:endParaRPr lang="en-US">
              <a:latin typeface="Franklin Gothic Book"/>
            </a:endParaRPr>
          </a:p>
        </p:txBody>
      </p:sp>
      <p:sp>
        <p:nvSpPr>
          <p:cNvPr id="11" name="Rectangle 10">
            <a:extLst>
              <a:ext uri="{FF2B5EF4-FFF2-40B4-BE49-F238E27FC236}">
                <a16:creationId xmlns:a16="http://schemas.microsoft.com/office/drawing/2014/main" id="{BB97B5A9-B60E-CE18-7F05-E63A81B83A18}"/>
              </a:ext>
            </a:extLst>
          </p:cNvPr>
          <p:cNvSpPr/>
          <p:nvPr/>
        </p:nvSpPr>
        <p:spPr>
          <a:xfrm>
            <a:off x="1190889" y="3569777"/>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highlight>
                <a:srgbClr val="0000FF"/>
              </a:highlight>
            </a:endParaRPr>
          </a:p>
        </p:txBody>
      </p:sp>
      <p:sp>
        <p:nvSpPr>
          <p:cNvPr id="12" name="Text Placeholder 2">
            <a:extLst>
              <a:ext uri="{FF2B5EF4-FFF2-40B4-BE49-F238E27FC236}">
                <a16:creationId xmlns:a16="http://schemas.microsoft.com/office/drawing/2014/main" id="{F7C53DA4-8F4F-B722-EB4C-40DD41A3847F}"/>
              </a:ext>
            </a:extLst>
          </p:cNvPr>
          <p:cNvSpPr txBox="1">
            <a:spLocks/>
          </p:cNvSpPr>
          <p:nvPr/>
        </p:nvSpPr>
        <p:spPr>
          <a:xfrm>
            <a:off x="1338901" y="3433770"/>
            <a:ext cx="4256019" cy="830527"/>
          </a:xfrm>
          <a:prstGeom prst="rect">
            <a:avLst/>
          </a:prstGeom>
        </p:spPr>
        <p:txBody>
          <a:bodyPr lIns="91440" tIns="45720" rIns="91440" bIns="45720" anchor="t"/>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a:solidFill>
                  <a:schemeClr val="accent1">
                    <a:lumMod val="75000"/>
                  </a:schemeClr>
                </a:solidFill>
              </a:rPr>
              <a:t>BCE with logits</a:t>
            </a:r>
          </a:p>
        </p:txBody>
      </p:sp>
      <p:sp>
        <p:nvSpPr>
          <p:cNvPr id="13" name="Content Placeholder 2">
            <a:extLst>
              <a:ext uri="{FF2B5EF4-FFF2-40B4-BE49-F238E27FC236}">
                <a16:creationId xmlns:a16="http://schemas.microsoft.com/office/drawing/2014/main" id="{96234C74-20A7-8E1A-5BDF-58E2FA5456B5}"/>
              </a:ext>
            </a:extLst>
          </p:cNvPr>
          <p:cNvSpPr>
            <a:spLocks noGrp="1"/>
          </p:cNvSpPr>
          <p:nvPr/>
        </p:nvSpPr>
        <p:spPr>
          <a:xfrm>
            <a:off x="1190890" y="5404518"/>
            <a:ext cx="9822163" cy="1802297"/>
          </a:xfrm>
          <a:prstGeom prst="rect">
            <a:avLst/>
          </a:prstGeom>
        </p:spPr>
        <p:txBody>
          <a:bodyPr vert="horz" lIns="0" tIns="0" rIns="0" bIns="0" rtlCol="0" anchor="t">
            <a:noAutofit/>
          </a:bodyPr>
          <a:lstStyle>
            <a:lvl1pPr marL="0" indent="0" algn="l" defTabSz="914400" rtl="0" eaLnBrk="1" latinLnBrk="0" hangingPunct="1">
              <a:lnSpc>
                <a:spcPct val="120000"/>
              </a:lnSpc>
              <a:spcBef>
                <a:spcPts val="1000"/>
              </a:spcBef>
              <a:buFont typeface="Arial" panose="020B0604020202020204" pitchFamily="34" charset="0"/>
              <a:buNone/>
              <a:defRPr sz="14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2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1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05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ea typeface="+mn-lt"/>
                <a:cs typeface="+mn-lt"/>
                <a:sym typeface="Poppins Bold"/>
              </a:rPr>
              <a:t>The batch normalization computed mean and deviation for each batch but did not consider the recurrent part of RNN model, so it did not bring improvement to the model. As a result, batch normalization was not applied in our final model.</a:t>
            </a:r>
            <a:endParaRPr lang="en-US">
              <a:sym typeface="Poppins Bold"/>
            </a:endParaRPr>
          </a:p>
          <a:p>
            <a:endParaRPr lang="en-US"/>
          </a:p>
        </p:txBody>
      </p:sp>
      <p:sp>
        <p:nvSpPr>
          <p:cNvPr id="14" name="Rectangle 13">
            <a:extLst>
              <a:ext uri="{FF2B5EF4-FFF2-40B4-BE49-F238E27FC236}">
                <a16:creationId xmlns:a16="http://schemas.microsoft.com/office/drawing/2014/main" id="{E63D170E-FB87-D5F6-CBE0-5C44F7AC80AB}"/>
              </a:ext>
            </a:extLst>
          </p:cNvPr>
          <p:cNvSpPr/>
          <p:nvPr/>
        </p:nvSpPr>
        <p:spPr>
          <a:xfrm>
            <a:off x="1176376" y="5122807"/>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highlight>
                <a:srgbClr val="0000FF"/>
              </a:highlight>
            </a:endParaRPr>
          </a:p>
        </p:txBody>
      </p:sp>
      <p:sp>
        <p:nvSpPr>
          <p:cNvPr id="15" name="Text Placeholder 2">
            <a:extLst>
              <a:ext uri="{FF2B5EF4-FFF2-40B4-BE49-F238E27FC236}">
                <a16:creationId xmlns:a16="http://schemas.microsoft.com/office/drawing/2014/main" id="{C3644FF3-0FAF-1928-761B-CFDEAEB2D7D6}"/>
              </a:ext>
            </a:extLst>
          </p:cNvPr>
          <p:cNvSpPr txBox="1">
            <a:spLocks/>
          </p:cNvSpPr>
          <p:nvPr/>
        </p:nvSpPr>
        <p:spPr>
          <a:xfrm>
            <a:off x="1324388" y="4986800"/>
            <a:ext cx="4256019" cy="830527"/>
          </a:xfrm>
          <a:prstGeom prst="rect">
            <a:avLst/>
          </a:prstGeom>
        </p:spPr>
        <p:txBody>
          <a:bodyPr lIns="91440" tIns="45720" rIns="91440" bIns="45720" anchor="t"/>
          <a:lstStyle>
            <a:defPPr>
              <a:defRPr lang="en-US"/>
            </a:defPPr>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a:solidFill>
                  <a:schemeClr val="accent1">
                    <a:lumMod val="75000"/>
                  </a:schemeClr>
                </a:solidFill>
              </a:rPr>
              <a:t>Batch normalization</a:t>
            </a:r>
          </a:p>
        </p:txBody>
      </p:sp>
    </p:spTree>
    <p:extLst>
      <p:ext uri="{BB962C8B-B14F-4D97-AF65-F5344CB8AC3E}">
        <p14:creationId xmlns:p14="http://schemas.microsoft.com/office/powerpoint/2010/main" val="26188607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B9BBA1-D7B8-B149-143D-8EA5F93AB2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EC4D467-332F-5017-CA2D-A3ADEE42026C}"/>
              </a:ext>
            </a:extLst>
          </p:cNvPr>
          <p:cNvSpPr>
            <a:spLocks noGrp="1"/>
          </p:cNvSpPr>
          <p:nvPr>
            <p:ph type="title"/>
          </p:nvPr>
        </p:nvSpPr>
        <p:spPr>
          <a:xfrm>
            <a:off x="1190890" y="718430"/>
            <a:ext cx="3766243" cy="688534"/>
          </a:xfrm>
        </p:spPr>
        <p:txBody>
          <a:bodyPr/>
          <a:lstStyle/>
          <a:p>
            <a:r>
              <a:rPr lang="en-US" noProof="0" dirty="0"/>
              <a:t>Key Results</a:t>
            </a:r>
            <a:r>
              <a:rPr lang="en-US" dirty="0"/>
              <a:t> and Discussion</a:t>
            </a:r>
          </a:p>
        </p:txBody>
      </p:sp>
      <p:sp>
        <p:nvSpPr>
          <p:cNvPr id="3" name="Content Placeholder 2">
            <a:extLst>
              <a:ext uri="{FF2B5EF4-FFF2-40B4-BE49-F238E27FC236}">
                <a16:creationId xmlns:a16="http://schemas.microsoft.com/office/drawing/2014/main" id="{E28C47C9-2D60-D840-4F34-FEAEB7964665}"/>
              </a:ext>
            </a:extLst>
          </p:cNvPr>
          <p:cNvSpPr>
            <a:spLocks noGrp="1"/>
          </p:cNvSpPr>
          <p:nvPr>
            <p:ph sz="quarter" idx="18"/>
          </p:nvPr>
        </p:nvSpPr>
        <p:spPr>
          <a:xfrm>
            <a:off x="1190890" y="2009527"/>
            <a:ext cx="4030963" cy="1802297"/>
          </a:xfrm>
        </p:spPr>
        <p:txBody>
          <a:bodyPr/>
          <a:lstStyle/>
          <a:p>
            <a:r>
              <a:rPr lang="en-US" dirty="0">
                <a:sym typeface="Poppins Bold"/>
              </a:rPr>
              <a:t>Train loss decreased steadily, but test accuracy plateaued at 75%, indicating overfitting. Improving generalization remains a key challenge.</a:t>
            </a:r>
            <a:endParaRPr lang="en-US" dirty="0"/>
          </a:p>
        </p:txBody>
      </p:sp>
      <p:sp>
        <p:nvSpPr>
          <p:cNvPr id="6" name="Rectangle 5">
            <a:extLst>
              <a:ext uri="{FF2B5EF4-FFF2-40B4-BE49-F238E27FC236}">
                <a16:creationId xmlns:a16="http://schemas.microsoft.com/office/drawing/2014/main" id="{B63D460F-34D5-53B0-1BB6-FD0A0018B02E}"/>
              </a:ext>
            </a:extLst>
          </p:cNvPr>
          <p:cNvSpPr/>
          <p:nvPr/>
        </p:nvSpPr>
        <p:spPr>
          <a:xfrm>
            <a:off x="1190890" y="1568159"/>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FF"/>
              </a:highlight>
            </a:endParaRPr>
          </a:p>
        </p:txBody>
      </p:sp>
      <p:sp>
        <p:nvSpPr>
          <p:cNvPr id="8" name="Text Placeholder 2">
            <a:extLst>
              <a:ext uri="{FF2B5EF4-FFF2-40B4-BE49-F238E27FC236}">
                <a16:creationId xmlns:a16="http://schemas.microsoft.com/office/drawing/2014/main" id="{97942DBC-DA66-D2C2-8C4E-E581B26E975B}"/>
              </a:ext>
            </a:extLst>
          </p:cNvPr>
          <p:cNvSpPr txBox="1">
            <a:spLocks/>
          </p:cNvSpPr>
          <p:nvPr/>
        </p:nvSpPr>
        <p:spPr>
          <a:xfrm>
            <a:off x="1338902" y="1432152"/>
            <a:ext cx="4256019" cy="830527"/>
          </a:xfrm>
          <a:prstGeom prst="rect">
            <a:avLst/>
          </a:prstGeom>
        </p:spPr>
        <p:txBody>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dirty="0">
                <a:solidFill>
                  <a:schemeClr val="accent1">
                    <a:lumMod val="75000"/>
                  </a:schemeClr>
                </a:solidFill>
              </a:rPr>
              <a:t>Model Evaluation</a:t>
            </a:r>
          </a:p>
        </p:txBody>
      </p:sp>
      <p:sp>
        <p:nvSpPr>
          <p:cNvPr id="11" name="Picture Placeholder 10">
            <a:extLst>
              <a:ext uri="{FF2B5EF4-FFF2-40B4-BE49-F238E27FC236}">
                <a16:creationId xmlns:a16="http://schemas.microsoft.com/office/drawing/2014/main" id="{2F69211C-96AC-5964-F6F6-482EBAC11BD5}"/>
              </a:ext>
            </a:extLst>
          </p:cNvPr>
          <p:cNvSpPr>
            <a:spLocks noGrp="1"/>
          </p:cNvSpPr>
          <p:nvPr>
            <p:ph type="pic" sz="quarter" idx="13"/>
          </p:nvPr>
        </p:nvSpPr>
        <p:spPr/>
        <p:txBody>
          <a:bodyPr/>
          <a:lstStyle/>
          <a:p>
            <a:endParaRPr lang="en-US"/>
          </a:p>
        </p:txBody>
      </p:sp>
      <p:sp>
        <p:nvSpPr>
          <p:cNvPr id="4" name="Rectangle 3">
            <a:extLst>
              <a:ext uri="{FF2B5EF4-FFF2-40B4-BE49-F238E27FC236}">
                <a16:creationId xmlns:a16="http://schemas.microsoft.com/office/drawing/2014/main" id="{5F207AC5-2E20-8ADB-A27B-E789F93017BB}"/>
              </a:ext>
            </a:extLst>
          </p:cNvPr>
          <p:cNvSpPr/>
          <p:nvPr/>
        </p:nvSpPr>
        <p:spPr>
          <a:xfrm>
            <a:off x="1196135" y="3155949"/>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FF"/>
              </a:highlight>
            </a:endParaRPr>
          </a:p>
        </p:txBody>
      </p:sp>
      <p:sp>
        <p:nvSpPr>
          <p:cNvPr id="5" name="Text Placeholder 2">
            <a:extLst>
              <a:ext uri="{FF2B5EF4-FFF2-40B4-BE49-F238E27FC236}">
                <a16:creationId xmlns:a16="http://schemas.microsoft.com/office/drawing/2014/main" id="{4DF2BA01-C445-BF5B-F0F6-BFE87BBF0C4B}"/>
              </a:ext>
            </a:extLst>
          </p:cNvPr>
          <p:cNvSpPr txBox="1">
            <a:spLocks/>
          </p:cNvSpPr>
          <p:nvPr/>
        </p:nvSpPr>
        <p:spPr>
          <a:xfrm>
            <a:off x="1344147" y="3019942"/>
            <a:ext cx="4256019" cy="830527"/>
          </a:xfrm>
          <a:prstGeom prst="rect">
            <a:avLst/>
          </a:prstGeom>
        </p:spPr>
        <p:txBody>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dirty="0">
                <a:solidFill>
                  <a:schemeClr val="accent1">
                    <a:lumMod val="75000"/>
                  </a:schemeClr>
                </a:solidFill>
              </a:rPr>
              <a:t>Error Analysis</a:t>
            </a:r>
          </a:p>
        </p:txBody>
      </p:sp>
      <p:sp>
        <p:nvSpPr>
          <p:cNvPr id="9" name="Content Placeholder 2">
            <a:extLst>
              <a:ext uri="{FF2B5EF4-FFF2-40B4-BE49-F238E27FC236}">
                <a16:creationId xmlns:a16="http://schemas.microsoft.com/office/drawing/2014/main" id="{7A8909AD-379D-DA19-BDC5-563EF313115E}"/>
              </a:ext>
            </a:extLst>
          </p:cNvPr>
          <p:cNvSpPr txBox="1">
            <a:spLocks/>
          </p:cNvSpPr>
          <p:nvPr/>
        </p:nvSpPr>
        <p:spPr>
          <a:xfrm>
            <a:off x="1167771" y="3609370"/>
            <a:ext cx="3808266" cy="1802297"/>
          </a:xfrm>
          <a:prstGeom prst="rect">
            <a:avLst/>
          </a:prstGeom>
        </p:spPr>
        <p:txBody>
          <a:bodyPr vert="horz" lIns="0" tIns="0" rIns="0" bIns="0" rtlCol="0" anchor="t">
            <a:noAutofit/>
          </a:bodyPr>
          <a:lstStyle>
            <a:lvl1pPr marL="0" indent="0" algn="l" defTabSz="914400" rtl="0" eaLnBrk="1" latinLnBrk="0" hangingPunct="1">
              <a:lnSpc>
                <a:spcPct val="120000"/>
              </a:lnSpc>
              <a:spcBef>
                <a:spcPts val="1000"/>
              </a:spcBef>
              <a:buFont typeface="Arial" panose="020B0604020202020204" pitchFamily="34" charset="0"/>
              <a:buNone/>
              <a:defRPr sz="14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2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1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05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dirty="0">
                <a:sym typeface="Poppins Bold"/>
              </a:rPr>
              <a:t>Confusion Matrix:</a:t>
            </a:r>
            <a:r>
              <a:rPr lang="zh-CN" altLang="en-US" dirty="0">
                <a:sym typeface="Poppins Bold"/>
              </a:rPr>
              <a:t> </a:t>
            </a:r>
            <a:r>
              <a:rPr lang="en-US" dirty="0">
                <a:sym typeface="Poppins Bold"/>
              </a:rPr>
              <a:t>The model struggled more with false negatives, misclassifying negative tweets as positive.</a:t>
            </a:r>
          </a:p>
          <a:p>
            <a:pPr marL="285750" indent="-285750">
              <a:buFont typeface="Arial" panose="020B0604020202020204" pitchFamily="34" charset="0"/>
              <a:buChar char="•"/>
            </a:pPr>
            <a:r>
              <a:rPr lang="en-US" dirty="0">
                <a:sym typeface="Poppins Bold"/>
              </a:rPr>
              <a:t>Word Clouds: Misclassified tweets reveal challenges with neutral terms and sarcasm, highlighting context interpretation issues.</a:t>
            </a:r>
          </a:p>
          <a:p>
            <a:pPr marL="285750" indent="-285750">
              <a:buFont typeface="Arial" panose="020B0604020202020204" pitchFamily="34" charset="0"/>
              <a:buChar char="•"/>
            </a:pPr>
            <a:r>
              <a:rPr lang="en-US" dirty="0">
                <a:sym typeface="Poppins Bold"/>
              </a:rPr>
              <a:t>The model's errors highlight the need to improve context understanding and handle neutral or sarcastic expressions more effectively.</a:t>
            </a:r>
          </a:p>
          <a:p>
            <a:pPr marL="285750" indent="-285750">
              <a:buFont typeface="Arial" panose="020B0604020202020204" pitchFamily="34" charset="0"/>
              <a:buChar char="•"/>
            </a:pPr>
            <a:endParaRPr lang="en-US" dirty="0">
              <a:sym typeface="Poppins Bold"/>
            </a:endParaRPr>
          </a:p>
        </p:txBody>
      </p:sp>
      <p:pic>
        <p:nvPicPr>
          <p:cNvPr id="10" name="Picture 9" descr="A graph of a test loss&#10;&#10;AI-generated content may be incorrect.">
            <a:extLst>
              <a:ext uri="{FF2B5EF4-FFF2-40B4-BE49-F238E27FC236}">
                <a16:creationId xmlns:a16="http://schemas.microsoft.com/office/drawing/2014/main" id="{849A8994-31E9-DCC2-EDEC-98CD2A9093D2}"/>
              </a:ext>
            </a:extLst>
          </p:cNvPr>
          <p:cNvPicPr>
            <a:picLocks noChangeAspect="1"/>
          </p:cNvPicPr>
          <p:nvPr/>
        </p:nvPicPr>
        <p:blipFill>
          <a:blip r:embed="rId2"/>
          <a:stretch>
            <a:fillRect/>
          </a:stretch>
        </p:blipFill>
        <p:spPr>
          <a:xfrm>
            <a:off x="5369865" y="361731"/>
            <a:ext cx="5437289" cy="2639733"/>
          </a:xfrm>
          <a:prstGeom prst="rect">
            <a:avLst/>
          </a:prstGeom>
        </p:spPr>
      </p:pic>
      <p:pic>
        <p:nvPicPr>
          <p:cNvPr id="13" name="Picture 12" descr="A red squares with white text&#10;&#10;AI-generated content may be incorrect.">
            <a:extLst>
              <a:ext uri="{FF2B5EF4-FFF2-40B4-BE49-F238E27FC236}">
                <a16:creationId xmlns:a16="http://schemas.microsoft.com/office/drawing/2014/main" id="{506FC695-7ABA-9EAC-4D06-EED978103F66}"/>
              </a:ext>
            </a:extLst>
          </p:cNvPr>
          <p:cNvPicPr>
            <a:picLocks noChangeAspect="1"/>
          </p:cNvPicPr>
          <p:nvPr/>
        </p:nvPicPr>
        <p:blipFill>
          <a:blip r:embed="rId3"/>
          <a:stretch>
            <a:fillRect/>
          </a:stretch>
        </p:blipFill>
        <p:spPr>
          <a:xfrm>
            <a:off x="4976036" y="3115284"/>
            <a:ext cx="3579427" cy="2888176"/>
          </a:xfrm>
          <a:prstGeom prst="rect">
            <a:avLst/>
          </a:prstGeom>
        </p:spPr>
      </p:pic>
      <p:pic>
        <p:nvPicPr>
          <p:cNvPr id="1026" name="Picture 2" descr="A close up of words&#10;&#10;AI-generated content may be incorrect.">
            <a:extLst>
              <a:ext uri="{FF2B5EF4-FFF2-40B4-BE49-F238E27FC236}">
                <a16:creationId xmlns:a16="http://schemas.microsoft.com/office/drawing/2014/main" id="{21BFC087-D807-FBB5-B843-3D9E53C005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03015" y="3114981"/>
            <a:ext cx="3446591" cy="1858162"/>
          </a:xfrm>
          <a:prstGeom prst="rect">
            <a:avLst/>
          </a:prstGeom>
          <a:noFill/>
          <a:extLst>
            <a:ext uri="{909E8E84-426E-40DD-AFC4-6F175D3DCCD1}">
              <a14:hiddenFill xmlns:a14="http://schemas.microsoft.com/office/drawing/2010/main">
                <a:solidFill>
                  <a:srgbClr val="FFFFFF"/>
                </a:solidFill>
              </a14:hiddenFill>
            </a:ext>
          </a:extLst>
        </p:spPr>
      </p:pic>
      <p:pic>
        <p:nvPicPr>
          <p:cNvPr id="1025" name="Picture 1" descr="A close up of words&#10;&#10;AI-generated content may be incorrect.">
            <a:extLst>
              <a:ext uri="{FF2B5EF4-FFF2-40B4-BE49-F238E27FC236}">
                <a16:creationId xmlns:a16="http://schemas.microsoft.com/office/drawing/2014/main" id="{BA4A93C7-1725-3263-6C21-4A2A14C3A96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03015" y="4954882"/>
            <a:ext cx="3551488" cy="1903118"/>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4">
            <a:extLst>
              <a:ext uri="{FF2B5EF4-FFF2-40B4-BE49-F238E27FC236}">
                <a16:creationId xmlns:a16="http://schemas.microsoft.com/office/drawing/2014/main" id="{90919230-FD31-20DE-81CD-B76C1CDC1DA0}"/>
              </a:ext>
            </a:extLst>
          </p:cNvPr>
          <p:cNvSpPr>
            <a:spLocks noChangeArrowheads="1"/>
          </p:cNvSpPr>
          <p:nvPr/>
        </p:nvSpPr>
        <p:spPr bwMode="auto">
          <a:xfrm>
            <a:off x="9182100" y="6697406"/>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59054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C58C8F-268A-1B48-F075-06EEE01BE1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1833FA-19D8-1CB2-FF67-C98776405C0F}"/>
              </a:ext>
            </a:extLst>
          </p:cNvPr>
          <p:cNvSpPr>
            <a:spLocks noGrp="1"/>
          </p:cNvSpPr>
          <p:nvPr>
            <p:ph type="title"/>
          </p:nvPr>
        </p:nvSpPr>
        <p:spPr>
          <a:xfrm>
            <a:off x="1092817" y="561078"/>
            <a:ext cx="3476847" cy="1230762"/>
          </a:xfrm>
        </p:spPr>
        <p:txBody>
          <a:bodyPr>
            <a:noAutofit/>
          </a:bodyPr>
          <a:lstStyle/>
          <a:p>
            <a:r>
              <a:rPr lang="en-US" dirty="0"/>
              <a:t>Conclusion</a:t>
            </a:r>
          </a:p>
        </p:txBody>
      </p:sp>
      <p:sp>
        <p:nvSpPr>
          <p:cNvPr id="3" name="Text Placeholder 2">
            <a:extLst>
              <a:ext uri="{FF2B5EF4-FFF2-40B4-BE49-F238E27FC236}">
                <a16:creationId xmlns:a16="http://schemas.microsoft.com/office/drawing/2014/main" id="{02AA431C-67F9-ED14-6F87-084EC0D57451}"/>
              </a:ext>
            </a:extLst>
          </p:cNvPr>
          <p:cNvSpPr>
            <a:spLocks noGrp="1"/>
          </p:cNvSpPr>
          <p:nvPr>
            <p:ph type="body" idx="1"/>
          </p:nvPr>
        </p:nvSpPr>
        <p:spPr>
          <a:xfrm>
            <a:off x="1242963" y="2134478"/>
            <a:ext cx="4256019" cy="830527"/>
          </a:xfrm>
        </p:spPr>
        <p:txBody>
          <a:bodyPr/>
          <a:lstStyle/>
          <a:p>
            <a:r>
              <a:rPr lang="en-US" altLang="zh-CN" dirty="0"/>
              <a:t>Highlights</a:t>
            </a:r>
          </a:p>
        </p:txBody>
      </p:sp>
      <p:sp>
        <p:nvSpPr>
          <p:cNvPr id="4" name="Text Placeholder 3">
            <a:extLst>
              <a:ext uri="{FF2B5EF4-FFF2-40B4-BE49-F238E27FC236}">
                <a16:creationId xmlns:a16="http://schemas.microsoft.com/office/drawing/2014/main" id="{4A78FA88-CCA8-22CF-A1E4-E81051772051}"/>
              </a:ext>
            </a:extLst>
          </p:cNvPr>
          <p:cNvSpPr>
            <a:spLocks noGrp="1"/>
          </p:cNvSpPr>
          <p:nvPr>
            <p:ph type="body" sz="quarter" idx="13"/>
          </p:nvPr>
        </p:nvSpPr>
        <p:spPr>
          <a:xfrm>
            <a:off x="1242963" y="3036087"/>
            <a:ext cx="4256020" cy="1090951"/>
          </a:xfrm>
        </p:spPr>
        <p:txBody>
          <a:bodyPr/>
          <a:lstStyle/>
          <a:p>
            <a:r>
              <a:rPr lang="en-US" noProof="1"/>
              <a:t>We implemented an RNN with LSTM to analyze tweet sentiments, addressing sequential data challenges and optimizing hyperparameters like layers, units, and activation functions.</a:t>
            </a:r>
            <a:endParaRPr lang="en-US" dirty="0"/>
          </a:p>
        </p:txBody>
      </p:sp>
      <p:sp>
        <p:nvSpPr>
          <p:cNvPr id="17" name="Text Placeholder 16">
            <a:extLst>
              <a:ext uri="{FF2B5EF4-FFF2-40B4-BE49-F238E27FC236}">
                <a16:creationId xmlns:a16="http://schemas.microsoft.com/office/drawing/2014/main" id="{895A27A6-C12B-6E62-E6B9-B0F33D8DD585}"/>
              </a:ext>
            </a:extLst>
          </p:cNvPr>
          <p:cNvSpPr>
            <a:spLocks noGrp="1"/>
          </p:cNvSpPr>
          <p:nvPr>
            <p:ph type="body" idx="14"/>
          </p:nvPr>
        </p:nvSpPr>
        <p:spPr>
          <a:xfrm>
            <a:off x="6814263" y="2151448"/>
            <a:ext cx="4256019" cy="830527"/>
          </a:xfrm>
        </p:spPr>
        <p:txBody>
          <a:bodyPr/>
          <a:lstStyle/>
          <a:p>
            <a:r>
              <a:rPr lang="en-US" altLang="zh-CN" noProof="1"/>
              <a:t>Regularization</a:t>
            </a:r>
            <a:r>
              <a:rPr lang="zh-CN" altLang="en-US" noProof="1"/>
              <a:t> </a:t>
            </a:r>
            <a:r>
              <a:rPr lang="en-US" altLang="zh-CN" noProof="1"/>
              <a:t>Improvement</a:t>
            </a:r>
          </a:p>
        </p:txBody>
      </p:sp>
      <p:sp>
        <p:nvSpPr>
          <p:cNvPr id="18" name="Text Placeholder 17">
            <a:extLst>
              <a:ext uri="{FF2B5EF4-FFF2-40B4-BE49-F238E27FC236}">
                <a16:creationId xmlns:a16="http://schemas.microsoft.com/office/drawing/2014/main" id="{600E804C-4E50-0748-5874-01B78C889571}"/>
              </a:ext>
            </a:extLst>
          </p:cNvPr>
          <p:cNvSpPr>
            <a:spLocks noGrp="1"/>
          </p:cNvSpPr>
          <p:nvPr>
            <p:ph type="body" sz="quarter" idx="15"/>
          </p:nvPr>
        </p:nvSpPr>
        <p:spPr>
          <a:xfrm>
            <a:off x="6814263" y="3053057"/>
            <a:ext cx="4256020" cy="1090951"/>
          </a:xfrm>
        </p:spPr>
        <p:txBody>
          <a:bodyPr/>
          <a:lstStyle/>
          <a:p>
            <a:r>
              <a:rPr lang="en-US" noProof="1"/>
              <a:t>Add dropout to hidden layers and experiment with varying rates to improve generalization.</a:t>
            </a:r>
            <a:endParaRPr lang="en-US" dirty="0"/>
          </a:p>
        </p:txBody>
      </p:sp>
      <p:sp>
        <p:nvSpPr>
          <p:cNvPr id="19" name="Text Placeholder 18">
            <a:extLst>
              <a:ext uri="{FF2B5EF4-FFF2-40B4-BE49-F238E27FC236}">
                <a16:creationId xmlns:a16="http://schemas.microsoft.com/office/drawing/2014/main" id="{65538BA7-B04D-C2DC-8BA9-3FECF614E0C0}"/>
              </a:ext>
            </a:extLst>
          </p:cNvPr>
          <p:cNvSpPr>
            <a:spLocks noGrp="1"/>
          </p:cNvSpPr>
          <p:nvPr>
            <p:ph type="body" idx="16"/>
          </p:nvPr>
        </p:nvSpPr>
        <p:spPr>
          <a:xfrm>
            <a:off x="1242963" y="4244427"/>
            <a:ext cx="4256019" cy="830527"/>
          </a:xfrm>
        </p:spPr>
        <p:txBody>
          <a:bodyPr/>
          <a:lstStyle/>
          <a:p>
            <a:r>
              <a:rPr lang="en-US" dirty="0"/>
              <a:t>Significance</a:t>
            </a:r>
          </a:p>
        </p:txBody>
      </p:sp>
      <p:sp>
        <p:nvSpPr>
          <p:cNvPr id="20" name="Text Placeholder 19">
            <a:extLst>
              <a:ext uri="{FF2B5EF4-FFF2-40B4-BE49-F238E27FC236}">
                <a16:creationId xmlns:a16="http://schemas.microsoft.com/office/drawing/2014/main" id="{9A3D8A16-1061-1241-A62B-E0DF75603102}"/>
              </a:ext>
            </a:extLst>
          </p:cNvPr>
          <p:cNvSpPr>
            <a:spLocks noGrp="1"/>
          </p:cNvSpPr>
          <p:nvPr>
            <p:ph type="body" sz="quarter" idx="17"/>
          </p:nvPr>
        </p:nvSpPr>
        <p:spPr>
          <a:xfrm>
            <a:off x="1242963" y="5121047"/>
            <a:ext cx="4256020" cy="1090951"/>
          </a:xfrm>
        </p:spPr>
        <p:txBody>
          <a:bodyPr/>
          <a:lstStyle/>
          <a:p>
            <a:r>
              <a:rPr lang="en-US" dirty="0"/>
              <a:t>The model achieved 84% training accuracy and 75% test accuracy, demonstrating its effectiveness in sentiment classification, though generalization remains a key area for improvement.</a:t>
            </a:r>
          </a:p>
        </p:txBody>
      </p:sp>
      <p:sp>
        <p:nvSpPr>
          <p:cNvPr id="21" name="Text Placeholder 20">
            <a:extLst>
              <a:ext uri="{FF2B5EF4-FFF2-40B4-BE49-F238E27FC236}">
                <a16:creationId xmlns:a16="http://schemas.microsoft.com/office/drawing/2014/main" id="{0DC8045C-7091-EDE6-EF31-47B97B96EE99}"/>
              </a:ext>
            </a:extLst>
          </p:cNvPr>
          <p:cNvSpPr>
            <a:spLocks noGrp="1"/>
          </p:cNvSpPr>
          <p:nvPr>
            <p:ph type="body" idx="18"/>
          </p:nvPr>
        </p:nvSpPr>
        <p:spPr>
          <a:xfrm>
            <a:off x="6814263" y="4244427"/>
            <a:ext cx="4256019" cy="830527"/>
          </a:xfrm>
        </p:spPr>
        <p:txBody>
          <a:bodyPr/>
          <a:lstStyle/>
          <a:p>
            <a:r>
              <a:rPr lang="en-US" dirty="0"/>
              <a:t>Data Preprocessing Optimization</a:t>
            </a:r>
          </a:p>
        </p:txBody>
      </p:sp>
      <p:sp>
        <p:nvSpPr>
          <p:cNvPr id="22" name="Text Placeholder 21">
            <a:extLst>
              <a:ext uri="{FF2B5EF4-FFF2-40B4-BE49-F238E27FC236}">
                <a16:creationId xmlns:a16="http://schemas.microsoft.com/office/drawing/2014/main" id="{B2FA9558-16E9-23C5-978D-2F69E6BBB3B5}"/>
              </a:ext>
            </a:extLst>
          </p:cNvPr>
          <p:cNvSpPr>
            <a:spLocks noGrp="1"/>
          </p:cNvSpPr>
          <p:nvPr>
            <p:ph type="body" sz="quarter" idx="19"/>
          </p:nvPr>
        </p:nvSpPr>
        <p:spPr>
          <a:xfrm>
            <a:off x="6814263" y="5121047"/>
            <a:ext cx="4256020" cy="1090951"/>
          </a:xfrm>
        </p:spPr>
        <p:txBody>
          <a:bodyPr/>
          <a:lstStyle/>
          <a:p>
            <a:r>
              <a:rPr lang="en-US" noProof="1"/>
              <a:t>Enhance sentiment-specific features and use data augmentation like back-translation for better context understanding.</a:t>
            </a:r>
            <a:endParaRPr lang="en-US" dirty="0"/>
          </a:p>
        </p:txBody>
      </p:sp>
      <p:sp>
        <p:nvSpPr>
          <p:cNvPr id="5" name="Title 1">
            <a:extLst>
              <a:ext uri="{FF2B5EF4-FFF2-40B4-BE49-F238E27FC236}">
                <a16:creationId xmlns:a16="http://schemas.microsoft.com/office/drawing/2014/main" id="{149A7DD6-3C98-6BD9-1E2C-B4F12FA478DA}"/>
              </a:ext>
            </a:extLst>
          </p:cNvPr>
          <p:cNvSpPr txBox="1">
            <a:spLocks/>
          </p:cNvSpPr>
          <p:nvPr/>
        </p:nvSpPr>
        <p:spPr>
          <a:xfrm>
            <a:off x="6819865" y="559028"/>
            <a:ext cx="3476847" cy="1230762"/>
          </a:xfrm>
          <a:prstGeom prst="rect">
            <a:avLst/>
          </a:prstGeom>
        </p:spPr>
        <p:txBody>
          <a:bodyPr vert="horz" lIns="0" tIns="0" rIns="0" bIns="0" rtlCol="0" anchor="b">
            <a:noAutofit/>
          </a:bodyPr>
          <a:lstStyle>
            <a:lvl1pPr algn="ctr" defTabSz="914400" rtl="0" eaLnBrk="1" latinLnBrk="0" hangingPunct="1">
              <a:lnSpc>
                <a:spcPct val="100000"/>
              </a:lnSpc>
              <a:spcBef>
                <a:spcPct val="0"/>
              </a:spcBef>
              <a:buNone/>
              <a:defRPr sz="3600" b="1" kern="1200">
                <a:solidFill>
                  <a:schemeClr val="accent1">
                    <a:lumMod val="75000"/>
                  </a:schemeClr>
                </a:solidFill>
                <a:latin typeface="+mj-lt"/>
                <a:ea typeface="+mj-ea"/>
                <a:cs typeface="+mj-cs"/>
              </a:defRPr>
            </a:lvl1pPr>
          </a:lstStyle>
          <a:p>
            <a:r>
              <a:rPr lang="en-US" dirty="0"/>
              <a:t>Future Work</a:t>
            </a:r>
          </a:p>
        </p:txBody>
      </p:sp>
      <p:sp>
        <p:nvSpPr>
          <p:cNvPr id="7" name="Pentagon 6">
            <a:extLst>
              <a:ext uri="{FF2B5EF4-FFF2-40B4-BE49-F238E27FC236}">
                <a16:creationId xmlns:a16="http://schemas.microsoft.com/office/drawing/2014/main" id="{D6FF699E-E265-20B8-C54E-A3EAE66ECCD2}"/>
              </a:ext>
            </a:extLst>
          </p:cNvPr>
          <p:cNvSpPr/>
          <p:nvPr/>
        </p:nvSpPr>
        <p:spPr>
          <a:xfrm rot="5400000">
            <a:off x="4625212" y="603070"/>
            <a:ext cx="2137786" cy="925033"/>
          </a:xfrm>
          <a:prstGeom prst="homePlate">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595283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a:extLst>
              <a:ext uri="{FF2B5EF4-FFF2-40B4-BE49-F238E27FC236}">
                <a16:creationId xmlns:a16="http://schemas.microsoft.com/office/drawing/2014/main" id="{878912B2-205A-3E85-13D6-8287D44B35E8}"/>
              </a:ext>
            </a:extLst>
          </p:cNvPr>
          <p:cNvSpPr>
            <a:spLocks noGrp="1"/>
          </p:cNvSpPr>
          <p:nvPr>
            <p:ph type="title"/>
          </p:nvPr>
        </p:nvSpPr>
        <p:spPr/>
        <p:txBody>
          <a:bodyPr lIns="0" tIns="0" rIns="0" bIns="0" anchor="ctr">
            <a:noAutofit/>
          </a:bodyPr>
          <a:lstStyle/>
          <a:p>
            <a:r>
              <a:rPr lang="en-US" dirty="0"/>
              <a:t>Introduction </a:t>
            </a:r>
            <a:br>
              <a:rPr lang="en-US" dirty="0"/>
            </a:br>
            <a:r>
              <a:rPr lang="en-US" dirty="0"/>
              <a:t>&amp; Problem Statement</a:t>
            </a:r>
            <a:br>
              <a:rPr lang="en-US" dirty="0"/>
            </a:br>
            <a:endParaRPr lang="en-CN"/>
          </a:p>
        </p:txBody>
      </p:sp>
      <p:sp>
        <p:nvSpPr>
          <p:cNvPr id="22" name="Content Placeholder 21">
            <a:extLst>
              <a:ext uri="{FF2B5EF4-FFF2-40B4-BE49-F238E27FC236}">
                <a16:creationId xmlns:a16="http://schemas.microsoft.com/office/drawing/2014/main" id="{98E2D1FA-43CF-6CCD-B933-27F813EEBA84}"/>
              </a:ext>
            </a:extLst>
          </p:cNvPr>
          <p:cNvSpPr>
            <a:spLocks noGrp="1"/>
          </p:cNvSpPr>
          <p:nvPr>
            <p:ph sz="quarter" idx="18"/>
          </p:nvPr>
        </p:nvSpPr>
        <p:spPr/>
        <p:txBody>
          <a:bodyPr anchor="ctr">
            <a:normAutofit/>
          </a:bodyPr>
          <a:lstStyle/>
          <a:p>
            <a:pPr marL="285750" indent="-285750">
              <a:buChar char="•"/>
            </a:pPr>
            <a:r>
              <a:rPr lang="en-US" sz="1600" dirty="0">
                <a:latin typeface="Franklin Gothic Book"/>
                <a:cs typeface="Times New Roman"/>
              </a:rPr>
              <a:t>Create a Recurrent Neural Networks (RNN) model that analyzes the sentiment expressed in tweets.</a:t>
            </a:r>
            <a:endParaRPr lang="en-US" sz="1600" dirty="0"/>
          </a:p>
          <a:p>
            <a:pPr marL="285750" indent="-285750">
              <a:buChar char="•"/>
            </a:pPr>
            <a:r>
              <a:rPr lang="en-US" sz="1600" dirty="0">
                <a:latin typeface="Franklin Gothic Book"/>
                <a:cs typeface="Times New Roman"/>
              </a:rPr>
              <a:t>Understand the sentiment behind these tweets becomes a crucial task since the public’s ideas could be discovered from those tweets. </a:t>
            </a:r>
          </a:p>
          <a:p>
            <a:pPr marL="285750" indent="-285750">
              <a:buChar char="•"/>
            </a:pPr>
            <a:r>
              <a:rPr lang="en-US" sz="1600" dirty="0">
                <a:latin typeface="Franklin Gothic Book"/>
                <a:cs typeface="Times New Roman"/>
              </a:rPr>
              <a:t>Dataset we used contain actual tweets extracted by the Twitter API, with each tweet labeled as either positive or negative based on the emotion it expressed. </a:t>
            </a:r>
            <a:endParaRPr lang="en-US" sz="1600" dirty="0">
              <a:latin typeface="Franklin Gothic Book"/>
            </a:endParaRPr>
          </a:p>
          <a:p>
            <a:pPr marL="285750" indent="-285750">
              <a:buChar char="•"/>
            </a:pPr>
            <a:r>
              <a:rPr lang="en-US" sz="1600" dirty="0">
                <a:latin typeface="Franklin Gothic Book"/>
                <a:cs typeface="Times New Roman"/>
              </a:rPr>
              <a:t>Our goal is to train a Deep Learning model that could decide the polarity of the tweets (positive or negative).</a:t>
            </a:r>
            <a:endParaRPr lang="en-US" sz="1600" dirty="0">
              <a:latin typeface="Franklin Gothic Book"/>
            </a:endParaRPr>
          </a:p>
        </p:txBody>
      </p:sp>
    </p:spTree>
    <p:custDataLst>
      <p:tags r:id="rId1"/>
    </p:custDataLst>
    <p:extLst>
      <p:ext uri="{BB962C8B-B14F-4D97-AF65-F5344CB8AC3E}">
        <p14:creationId xmlns:p14="http://schemas.microsoft.com/office/powerpoint/2010/main" val="15049413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51374A-3F88-BD2C-E61F-D7650331DD2D}"/>
              </a:ext>
            </a:extLst>
          </p:cNvPr>
          <p:cNvSpPr>
            <a:spLocks noGrp="1"/>
          </p:cNvSpPr>
          <p:nvPr>
            <p:ph type="title"/>
          </p:nvPr>
        </p:nvSpPr>
        <p:spPr>
          <a:xfrm>
            <a:off x="782033" y="863598"/>
            <a:ext cx="5017040" cy="1813068"/>
          </a:xfrm>
        </p:spPr>
        <p:txBody>
          <a:bodyPr/>
          <a:lstStyle/>
          <a:p>
            <a:r>
              <a:rPr lang="en-US" dirty="0"/>
              <a:t>Approach</a:t>
            </a:r>
          </a:p>
        </p:txBody>
      </p:sp>
      <p:sp>
        <p:nvSpPr>
          <p:cNvPr id="3" name="Text Placeholder 2">
            <a:extLst>
              <a:ext uri="{FF2B5EF4-FFF2-40B4-BE49-F238E27FC236}">
                <a16:creationId xmlns:a16="http://schemas.microsoft.com/office/drawing/2014/main" id="{E2761368-DB2A-9983-E8DD-1C569A26936E}"/>
              </a:ext>
            </a:extLst>
          </p:cNvPr>
          <p:cNvSpPr>
            <a:spLocks noGrp="1"/>
          </p:cNvSpPr>
          <p:nvPr>
            <p:ph type="body" idx="24"/>
          </p:nvPr>
        </p:nvSpPr>
        <p:spPr>
          <a:xfrm>
            <a:off x="1054095" y="2835696"/>
            <a:ext cx="4256019" cy="830527"/>
          </a:xfrm>
        </p:spPr>
        <p:txBody>
          <a:bodyPr/>
          <a:lstStyle/>
          <a:p>
            <a:r>
              <a:rPr lang="en-CA" altLang="zh-CN" dirty="0"/>
              <a:t>Recurrent Neural Network (RNN) </a:t>
            </a:r>
          </a:p>
          <a:p>
            <a:r>
              <a:rPr lang="en-CA" altLang="zh-CN" dirty="0"/>
              <a:t>&amp; </a:t>
            </a:r>
            <a:r>
              <a:rPr lang="en-US" altLang="zh-CN" dirty="0"/>
              <a:t>Long Short-Term Memory (LSTM)</a:t>
            </a:r>
          </a:p>
        </p:txBody>
      </p:sp>
      <p:sp>
        <p:nvSpPr>
          <p:cNvPr id="4" name="Text Placeholder 3">
            <a:extLst>
              <a:ext uri="{FF2B5EF4-FFF2-40B4-BE49-F238E27FC236}">
                <a16:creationId xmlns:a16="http://schemas.microsoft.com/office/drawing/2014/main" id="{278348AF-4224-C31E-41FF-EAE9ECD786CD}"/>
              </a:ext>
            </a:extLst>
          </p:cNvPr>
          <p:cNvSpPr>
            <a:spLocks noGrp="1"/>
          </p:cNvSpPr>
          <p:nvPr>
            <p:ph type="body" sz="quarter" idx="25"/>
          </p:nvPr>
        </p:nvSpPr>
        <p:spPr>
          <a:xfrm>
            <a:off x="1054095" y="3737306"/>
            <a:ext cx="4432305" cy="1228099"/>
          </a:xfrm>
        </p:spPr>
        <p:txBody>
          <a:bodyPr>
            <a:normAutofit/>
          </a:bodyPr>
          <a:lstStyle/>
          <a:p>
            <a:r>
              <a:rPr lang="en-US" dirty="0"/>
              <a:t>RNNs capture word relationships but struggle with long-term dependencies. Therefore, we used LSTM to address this problem through a gating mechanism for effective context retention in social media sentiment analysis.</a:t>
            </a:r>
          </a:p>
        </p:txBody>
      </p:sp>
      <p:sp>
        <p:nvSpPr>
          <p:cNvPr id="5" name="Text Placeholder 4">
            <a:extLst>
              <a:ext uri="{FF2B5EF4-FFF2-40B4-BE49-F238E27FC236}">
                <a16:creationId xmlns:a16="http://schemas.microsoft.com/office/drawing/2014/main" id="{1ADE6BAD-A747-3B97-F30C-09F21049C118}"/>
              </a:ext>
            </a:extLst>
          </p:cNvPr>
          <p:cNvSpPr>
            <a:spLocks noGrp="1"/>
          </p:cNvSpPr>
          <p:nvPr>
            <p:ph type="body" idx="26"/>
          </p:nvPr>
        </p:nvSpPr>
        <p:spPr>
          <a:xfrm>
            <a:off x="1054093" y="4544605"/>
            <a:ext cx="4256019" cy="830527"/>
          </a:xfrm>
        </p:spPr>
        <p:txBody>
          <a:bodyPr/>
          <a:lstStyle/>
          <a:p>
            <a:r>
              <a:rPr lang="en-US" altLang="zh-CN" dirty="0"/>
              <a:t>Embedding Layer</a:t>
            </a:r>
          </a:p>
        </p:txBody>
      </p:sp>
      <p:sp>
        <p:nvSpPr>
          <p:cNvPr id="6" name="Text Placeholder 5">
            <a:extLst>
              <a:ext uri="{FF2B5EF4-FFF2-40B4-BE49-F238E27FC236}">
                <a16:creationId xmlns:a16="http://schemas.microsoft.com/office/drawing/2014/main" id="{D16E5BFF-D419-3026-A87C-B6D6B21AEF65}"/>
              </a:ext>
            </a:extLst>
          </p:cNvPr>
          <p:cNvSpPr>
            <a:spLocks noGrp="1"/>
          </p:cNvSpPr>
          <p:nvPr>
            <p:ph type="body" sz="quarter" idx="27"/>
          </p:nvPr>
        </p:nvSpPr>
        <p:spPr>
          <a:xfrm>
            <a:off x="1054094" y="5446215"/>
            <a:ext cx="4432304" cy="962284"/>
          </a:xfrm>
        </p:spPr>
        <p:txBody>
          <a:bodyPr>
            <a:normAutofit lnSpcReduction="10000"/>
          </a:bodyPr>
          <a:lstStyle/>
          <a:p>
            <a:r>
              <a:rPr lang="en-US" dirty="0"/>
              <a:t>We used the embedding layer to reduce the input dimension while preserving word semantics, which could help the model capture syntactic and semantic relationships.</a:t>
            </a:r>
          </a:p>
        </p:txBody>
      </p:sp>
      <p:sp>
        <p:nvSpPr>
          <p:cNvPr id="7" name="Text Placeholder 6">
            <a:extLst>
              <a:ext uri="{FF2B5EF4-FFF2-40B4-BE49-F238E27FC236}">
                <a16:creationId xmlns:a16="http://schemas.microsoft.com/office/drawing/2014/main" id="{CAA2DEA0-7215-A718-A1AC-EB29E6BADFED}"/>
              </a:ext>
            </a:extLst>
          </p:cNvPr>
          <p:cNvSpPr>
            <a:spLocks noGrp="1"/>
          </p:cNvSpPr>
          <p:nvPr>
            <p:ph type="body" idx="22"/>
          </p:nvPr>
        </p:nvSpPr>
        <p:spPr>
          <a:xfrm>
            <a:off x="6525097" y="1114908"/>
            <a:ext cx="4256019" cy="830527"/>
          </a:xfrm>
        </p:spPr>
        <p:txBody>
          <a:bodyPr/>
          <a:lstStyle/>
          <a:p>
            <a:r>
              <a:rPr lang="en-US" altLang="zh-CN" dirty="0"/>
              <a:t>Data Processing</a:t>
            </a:r>
          </a:p>
        </p:txBody>
      </p:sp>
      <p:sp>
        <p:nvSpPr>
          <p:cNvPr id="8" name="Text Placeholder 7">
            <a:extLst>
              <a:ext uri="{FF2B5EF4-FFF2-40B4-BE49-F238E27FC236}">
                <a16:creationId xmlns:a16="http://schemas.microsoft.com/office/drawing/2014/main" id="{8E3C0E4C-96AC-2EA2-62B0-EE846144793C}"/>
              </a:ext>
            </a:extLst>
          </p:cNvPr>
          <p:cNvSpPr>
            <a:spLocks noGrp="1"/>
          </p:cNvSpPr>
          <p:nvPr>
            <p:ph type="body" sz="quarter" idx="23"/>
          </p:nvPr>
        </p:nvSpPr>
        <p:spPr>
          <a:xfrm>
            <a:off x="6525098" y="2016518"/>
            <a:ext cx="4256020" cy="713282"/>
          </a:xfrm>
        </p:spPr>
        <p:txBody>
          <a:bodyPr>
            <a:normAutofit lnSpcReduction="10000"/>
          </a:bodyPr>
          <a:lstStyle/>
          <a:p>
            <a:r>
              <a:rPr lang="en-US" dirty="0"/>
              <a:t>We applied data preprocessing steps like sampling, pruning, tokenization, and padding to prepare 20,000 tweets for effective RNN model training.</a:t>
            </a:r>
          </a:p>
        </p:txBody>
      </p:sp>
      <p:sp>
        <p:nvSpPr>
          <p:cNvPr id="9" name="Text Placeholder 8">
            <a:extLst>
              <a:ext uri="{FF2B5EF4-FFF2-40B4-BE49-F238E27FC236}">
                <a16:creationId xmlns:a16="http://schemas.microsoft.com/office/drawing/2014/main" id="{70C6A22D-82ED-00C3-5BEE-151F557DA20D}"/>
              </a:ext>
            </a:extLst>
          </p:cNvPr>
          <p:cNvSpPr>
            <a:spLocks noGrp="1"/>
          </p:cNvSpPr>
          <p:nvPr>
            <p:ph type="body" idx="18"/>
          </p:nvPr>
        </p:nvSpPr>
        <p:spPr>
          <a:xfrm>
            <a:off x="6525101" y="2835696"/>
            <a:ext cx="4256019" cy="830527"/>
          </a:xfrm>
        </p:spPr>
        <p:txBody>
          <a:bodyPr/>
          <a:lstStyle/>
          <a:p>
            <a:r>
              <a:rPr lang="en-US" altLang="zh-CN" dirty="0"/>
              <a:t>Regularization</a:t>
            </a:r>
          </a:p>
        </p:txBody>
      </p:sp>
      <p:sp>
        <p:nvSpPr>
          <p:cNvPr id="10" name="Text Placeholder 9">
            <a:extLst>
              <a:ext uri="{FF2B5EF4-FFF2-40B4-BE49-F238E27FC236}">
                <a16:creationId xmlns:a16="http://schemas.microsoft.com/office/drawing/2014/main" id="{1E3D47B9-5599-976A-5307-F0962B54DB2E}"/>
              </a:ext>
            </a:extLst>
          </p:cNvPr>
          <p:cNvSpPr>
            <a:spLocks noGrp="1"/>
          </p:cNvSpPr>
          <p:nvPr>
            <p:ph type="body" sz="quarter" idx="19"/>
          </p:nvPr>
        </p:nvSpPr>
        <p:spPr>
          <a:xfrm>
            <a:off x="6525102" y="3737305"/>
            <a:ext cx="4432304" cy="962285"/>
          </a:xfrm>
        </p:spPr>
        <p:txBody>
          <a:bodyPr>
            <a:normAutofit/>
          </a:bodyPr>
          <a:lstStyle/>
          <a:p>
            <a:r>
              <a:rPr lang="en-US" dirty="0"/>
              <a:t>We utilized dropout and recurrent dropout in the final model after experimenting with batch normalization</a:t>
            </a:r>
            <a:r>
              <a:rPr lang="zh-CN" altLang="en-US" dirty="0"/>
              <a:t> </a:t>
            </a:r>
            <a:r>
              <a:rPr lang="en-US" dirty="0"/>
              <a:t>and L1/L2 regularization</a:t>
            </a:r>
            <a:r>
              <a:rPr lang="zh-CN" altLang="en-US" dirty="0"/>
              <a:t> </a:t>
            </a:r>
            <a:r>
              <a:rPr lang="en-US" dirty="0"/>
              <a:t>to improve generalization.</a:t>
            </a:r>
          </a:p>
        </p:txBody>
      </p:sp>
      <p:sp>
        <p:nvSpPr>
          <p:cNvPr id="11" name="Text Placeholder 10">
            <a:extLst>
              <a:ext uri="{FF2B5EF4-FFF2-40B4-BE49-F238E27FC236}">
                <a16:creationId xmlns:a16="http://schemas.microsoft.com/office/drawing/2014/main" id="{45BC4B98-CE3D-0813-17A5-78D88ABA51FA}"/>
              </a:ext>
            </a:extLst>
          </p:cNvPr>
          <p:cNvSpPr>
            <a:spLocks noGrp="1"/>
          </p:cNvSpPr>
          <p:nvPr>
            <p:ph type="body" idx="20"/>
          </p:nvPr>
        </p:nvSpPr>
        <p:spPr>
          <a:xfrm>
            <a:off x="6525099" y="4544605"/>
            <a:ext cx="4256019" cy="830527"/>
          </a:xfrm>
        </p:spPr>
        <p:txBody>
          <a:bodyPr/>
          <a:lstStyle/>
          <a:p>
            <a:r>
              <a:rPr lang="en-US" altLang="zh-CN" dirty="0"/>
              <a:t>Model Evaluation &amp; Error Analysis</a:t>
            </a:r>
          </a:p>
        </p:txBody>
      </p:sp>
      <p:sp>
        <p:nvSpPr>
          <p:cNvPr id="12" name="Text Placeholder 11">
            <a:extLst>
              <a:ext uri="{FF2B5EF4-FFF2-40B4-BE49-F238E27FC236}">
                <a16:creationId xmlns:a16="http://schemas.microsoft.com/office/drawing/2014/main" id="{6B1D530E-5D51-F219-F97B-F85F6AB95566}"/>
              </a:ext>
            </a:extLst>
          </p:cNvPr>
          <p:cNvSpPr>
            <a:spLocks noGrp="1"/>
          </p:cNvSpPr>
          <p:nvPr>
            <p:ph type="body" sz="quarter" idx="21"/>
          </p:nvPr>
        </p:nvSpPr>
        <p:spPr>
          <a:xfrm>
            <a:off x="6525099" y="5446214"/>
            <a:ext cx="4612807" cy="962285"/>
          </a:xfrm>
        </p:spPr>
        <p:txBody>
          <a:bodyPr>
            <a:normAutofit lnSpcReduction="10000"/>
          </a:bodyPr>
          <a:lstStyle/>
          <a:p>
            <a:r>
              <a:rPr lang="en-US" dirty="0"/>
              <a:t>We plotted learning curves for model evaluation and confusion matrices with word clouds for error analysis, identifying underfitting, overfitting, and misclassification patterns.</a:t>
            </a:r>
          </a:p>
        </p:txBody>
      </p:sp>
    </p:spTree>
    <p:extLst>
      <p:ext uri="{BB962C8B-B14F-4D97-AF65-F5344CB8AC3E}">
        <p14:creationId xmlns:p14="http://schemas.microsoft.com/office/powerpoint/2010/main" val="736134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DFEEF9-F614-E4B0-5151-C70556210C48}"/>
            </a:ext>
          </a:extLst>
        </p:cNvPr>
        <p:cNvGrpSpPr/>
        <p:nvPr/>
      </p:nvGrpSpPr>
      <p:grpSpPr>
        <a:xfrm>
          <a:off x="0" y="0"/>
          <a:ext cx="0" cy="0"/>
          <a:chOff x="0" y="0"/>
          <a:chExt cx="0" cy="0"/>
        </a:xfrm>
      </p:grpSpPr>
      <p:sp>
        <p:nvSpPr>
          <p:cNvPr id="23" name="Title 2">
            <a:extLst>
              <a:ext uri="{FF2B5EF4-FFF2-40B4-BE49-F238E27FC236}">
                <a16:creationId xmlns:a16="http://schemas.microsoft.com/office/drawing/2014/main" id="{8D0EE408-A464-7E9F-C856-AA7D9ACA0F0C}"/>
              </a:ext>
            </a:extLst>
          </p:cNvPr>
          <p:cNvSpPr>
            <a:spLocks noGrp="1"/>
          </p:cNvSpPr>
          <p:nvPr>
            <p:ph type="title"/>
          </p:nvPr>
        </p:nvSpPr>
        <p:spPr>
          <a:xfrm>
            <a:off x="2109582" y="-1527595"/>
            <a:ext cx="4145582" cy="4638825"/>
          </a:xfrm>
        </p:spPr>
        <p:txBody>
          <a:bodyPr lIns="0" tIns="0" rIns="0" bIns="0">
            <a:noAutofit/>
          </a:bodyPr>
          <a:lstStyle/>
          <a:p>
            <a:r>
              <a:rPr lang="en-US"/>
              <a:t>Data</a:t>
            </a:r>
            <a:endParaRPr lang="en-CN"/>
          </a:p>
        </p:txBody>
      </p:sp>
      <p:sp>
        <p:nvSpPr>
          <p:cNvPr id="2" name="Text Placeholder 1">
            <a:extLst>
              <a:ext uri="{FF2B5EF4-FFF2-40B4-BE49-F238E27FC236}">
                <a16:creationId xmlns:a16="http://schemas.microsoft.com/office/drawing/2014/main" id="{470A066D-46EF-636A-B52B-F3F583660C48}"/>
              </a:ext>
            </a:extLst>
          </p:cNvPr>
          <p:cNvSpPr>
            <a:spLocks noGrp="1"/>
          </p:cNvSpPr>
          <p:nvPr>
            <p:ph sz="quarter" idx="18"/>
          </p:nvPr>
        </p:nvSpPr>
        <p:spPr>
          <a:xfrm>
            <a:off x="1716332" y="1221666"/>
            <a:ext cx="6128301" cy="663173"/>
          </a:xfrm>
        </p:spPr>
        <p:txBody>
          <a:bodyPr/>
          <a:lstStyle/>
          <a:p>
            <a:r>
              <a:rPr lang="en-US" altLang="zh-CN" sz="1800">
                <a:latin typeface="Meiryo"/>
                <a:ea typeface="Meiryo"/>
              </a:rPr>
              <a:t>Description of the dataset</a:t>
            </a:r>
          </a:p>
        </p:txBody>
      </p:sp>
      <p:sp>
        <p:nvSpPr>
          <p:cNvPr id="3" name="Text Placeholder 2">
            <a:extLst>
              <a:ext uri="{FF2B5EF4-FFF2-40B4-BE49-F238E27FC236}">
                <a16:creationId xmlns:a16="http://schemas.microsoft.com/office/drawing/2014/main" id="{F7B3DCF6-0FF7-AB08-D9C1-B88A5879C2E2}"/>
              </a:ext>
            </a:extLst>
          </p:cNvPr>
          <p:cNvSpPr>
            <a:spLocks noGrp="1"/>
          </p:cNvSpPr>
          <p:nvPr>
            <p:ph type="body" sz="quarter" idx="4294967295"/>
          </p:nvPr>
        </p:nvSpPr>
        <p:spPr>
          <a:xfrm>
            <a:off x="1717990" y="1758937"/>
            <a:ext cx="7172325" cy="1991692"/>
          </a:xfrm>
        </p:spPr>
        <p:txBody>
          <a:bodyPr vert="horz" lIns="0" tIns="0" rIns="0" bIns="0" rtlCol="0" anchor="t">
            <a:normAutofit/>
          </a:bodyPr>
          <a:lstStyle/>
          <a:p>
            <a:pPr marL="0" indent="0">
              <a:buNone/>
            </a:pPr>
            <a:r>
              <a:rPr lang="en-US" sz="1600">
                <a:ea typeface="+mn-lt"/>
                <a:cs typeface="+mn-lt"/>
              </a:rPr>
              <a:t>The dataset we used is the sentiment140 dataset contains 1,600,000 tweets. The tweets are labeled as 0 if they express negative emotion and as 4 if they express positive emotion. The dataset includes the following fields: polarity (0 = negative, 4 = positive), id</a:t>
            </a:r>
            <a:r>
              <a:rPr lang="en-US" sz="1600"/>
              <a:t>, date, query, user, text.</a:t>
            </a:r>
          </a:p>
          <a:p>
            <a:endParaRPr lang="en-US"/>
          </a:p>
          <a:p>
            <a:endParaRPr lang="en-US"/>
          </a:p>
        </p:txBody>
      </p:sp>
      <p:sp>
        <p:nvSpPr>
          <p:cNvPr id="14" name="Text Placeholder 13">
            <a:extLst>
              <a:ext uri="{FF2B5EF4-FFF2-40B4-BE49-F238E27FC236}">
                <a16:creationId xmlns:a16="http://schemas.microsoft.com/office/drawing/2014/main" id="{BEA8D18A-52C5-C02C-884C-5D37FD23C9F6}"/>
              </a:ext>
            </a:extLst>
          </p:cNvPr>
          <p:cNvSpPr>
            <a:spLocks noGrp="1"/>
          </p:cNvSpPr>
          <p:nvPr>
            <p:ph type="body" idx="4294967295"/>
          </p:nvPr>
        </p:nvSpPr>
        <p:spPr>
          <a:xfrm>
            <a:off x="4630569" y="5185315"/>
            <a:ext cx="7172325" cy="612775"/>
          </a:xfrm>
        </p:spPr>
        <p:txBody>
          <a:bodyPr/>
          <a:lstStyle/>
          <a:p>
            <a:r>
              <a:rPr lang="en-US" altLang="zh-CN"/>
              <a:t>Income Track Tools</a:t>
            </a:r>
          </a:p>
        </p:txBody>
      </p:sp>
      <p:pic>
        <p:nvPicPr>
          <p:cNvPr id="4" name="Picture 3" descr="A screenshot of a computer&#10;&#10;AI-generated content may be incorrect.">
            <a:extLst>
              <a:ext uri="{FF2B5EF4-FFF2-40B4-BE49-F238E27FC236}">
                <a16:creationId xmlns:a16="http://schemas.microsoft.com/office/drawing/2014/main" id="{D32C6FB1-C565-534A-B078-F70606A137E7}"/>
              </a:ext>
            </a:extLst>
          </p:cNvPr>
          <p:cNvPicPr>
            <a:picLocks noChangeAspect="1"/>
          </p:cNvPicPr>
          <p:nvPr/>
        </p:nvPicPr>
        <p:blipFill>
          <a:blip r:embed="rId3"/>
          <a:stretch>
            <a:fillRect/>
          </a:stretch>
        </p:blipFill>
        <p:spPr>
          <a:xfrm>
            <a:off x="1600791" y="3004260"/>
            <a:ext cx="7867650" cy="2667000"/>
          </a:xfrm>
          <a:prstGeom prst="rect">
            <a:avLst/>
          </a:prstGeom>
        </p:spPr>
      </p:pic>
      <p:sp>
        <p:nvSpPr>
          <p:cNvPr id="5" name="TextBox 4">
            <a:extLst>
              <a:ext uri="{FF2B5EF4-FFF2-40B4-BE49-F238E27FC236}">
                <a16:creationId xmlns:a16="http://schemas.microsoft.com/office/drawing/2014/main" id="{3D16FF36-AB2D-61EC-0406-DAF4CA16F5B1}"/>
              </a:ext>
            </a:extLst>
          </p:cNvPr>
          <p:cNvSpPr txBox="1"/>
          <p:nvPr/>
        </p:nvSpPr>
        <p:spPr>
          <a:xfrm>
            <a:off x="1559910" y="5794737"/>
            <a:ext cx="750073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latin typeface="Franklin Gothic Book"/>
                <a:cs typeface="Times New Roman"/>
              </a:rPr>
              <a:t>Sample size: 20,000</a:t>
            </a:r>
            <a:endParaRPr lang="en-US" sz="1600">
              <a:latin typeface="Franklin Gothic Book"/>
            </a:endParaRPr>
          </a:p>
        </p:txBody>
      </p:sp>
      <p:sp>
        <p:nvSpPr>
          <p:cNvPr id="6" name="Rectangle 5">
            <a:extLst>
              <a:ext uri="{FF2B5EF4-FFF2-40B4-BE49-F238E27FC236}">
                <a16:creationId xmlns:a16="http://schemas.microsoft.com/office/drawing/2014/main" id="{3C7809D1-5ED6-DD53-C4E6-808F26D1E019}"/>
              </a:ext>
            </a:extLst>
          </p:cNvPr>
          <p:cNvSpPr/>
          <p:nvPr/>
        </p:nvSpPr>
        <p:spPr>
          <a:xfrm>
            <a:off x="1417869" y="1470843"/>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highlight>
                <a:srgbClr val="0000FF"/>
              </a:highlight>
            </a:endParaRPr>
          </a:p>
        </p:txBody>
      </p:sp>
    </p:spTree>
    <p:custDataLst>
      <p:tags r:id="rId1"/>
    </p:custDataLst>
    <p:extLst>
      <p:ext uri="{BB962C8B-B14F-4D97-AF65-F5344CB8AC3E}">
        <p14:creationId xmlns:p14="http://schemas.microsoft.com/office/powerpoint/2010/main" val="581097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563E17-95FE-E81F-5AC7-ACFF7FA6536F}"/>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23419DF-D37F-4AC8-CBE7-60CD9626FD70}"/>
              </a:ext>
            </a:extLst>
          </p:cNvPr>
          <p:cNvSpPr>
            <a:spLocks noGrp="1"/>
          </p:cNvSpPr>
          <p:nvPr>
            <p:ph sz="quarter" idx="18"/>
          </p:nvPr>
        </p:nvSpPr>
        <p:spPr>
          <a:xfrm>
            <a:off x="1456927" y="1156815"/>
            <a:ext cx="6128301" cy="663173"/>
          </a:xfrm>
        </p:spPr>
        <p:txBody>
          <a:bodyPr/>
          <a:lstStyle/>
          <a:p>
            <a:r>
              <a:rPr lang="en-US" altLang="zh-CN" sz="1800">
                <a:latin typeface="Meiryo"/>
                <a:ea typeface="Meiryo"/>
              </a:rPr>
              <a:t>Data preprocessing</a:t>
            </a:r>
          </a:p>
        </p:txBody>
      </p:sp>
      <p:sp>
        <p:nvSpPr>
          <p:cNvPr id="3" name="Text Placeholder 2">
            <a:extLst>
              <a:ext uri="{FF2B5EF4-FFF2-40B4-BE49-F238E27FC236}">
                <a16:creationId xmlns:a16="http://schemas.microsoft.com/office/drawing/2014/main" id="{18AA3767-531E-393E-B1FF-D5B81324D7F1}"/>
              </a:ext>
            </a:extLst>
          </p:cNvPr>
          <p:cNvSpPr>
            <a:spLocks noGrp="1"/>
          </p:cNvSpPr>
          <p:nvPr>
            <p:ph type="body" sz="quarter" idx="4294967295"/>
          </p:nvPr>
        </p:nvSpPr>
        <p:spPr>
          <a:xfrm>
            <a:off x="1199181" y="1710299"/>
            <a:ext cx="6408492" cy="5014737"/>
          </a:xfrm>
        </p:spPr>
        <p:txBody>
          <a:bodyPr vert="horz" lIns="0" tIns="0" rIns="0" bIns="0" rtlCol="0" anchor="t">
            <a:noAutofit/>
          </a:bodyPr>
          <a:lstStyle/>
          <a:p>
            <a:r>
              <a:rPr lang="en-US" sz="1600">
                <a:ea typeface="+mn-lt"/>
                <a:cs typeface="+mn-lt"/>
              </a:rPr>
              <a:t>Convert label 4 to label 1 for ease understanding</a:t>
            </a:r>
            <a:endParaRPr lang="en-US" sz="1600"/>
          </a:p>
          <a:p>
            <a:pPr>
              <a:buFont typeface="Arial"/>
              <a:buChar char="•"/>
            </a:pPr>
            <a:r>
              <a:rPr lang="en-US" sz="1600">
                <a:ea typeface="+mn-lt"/>
                <a:cs typeface="+mn-lt"/>
              </a:rPr>
              <a:t>Convert all letters to lower case.</a:t>
            </a:r>
            <a:endParaRPr lang="en-US" sz="1600"/>
          </a:p>
          <a:p>
            <a:pPr>
              <a:buFont typeface="Arial"/>
              <a:buChar char="•"/>
            </a:pPr>
            <a:r>
              <a:rPr lang="en-US" sz="1600">
                <a:ea typeface="+mn-lt"/>
                <a:cs typeface="+mn-lt"/>
              </a:rPr>
              <a:t>Remove URLs from the text.</a:t>
            </a:r>
            <a:endParaRPr lang="en-US" sz="1600"/>
          </a:p>
          <a:p>
            <a:pPr>
              <a:buFont typeface="Arial"/>
              <a:buChar char="•"/>
            </a:pPr>
            <a:r>
              <a:rPr lang="en-US" sz="1600">
                <a:ea typeface="+mn-lt"/>
                <a:cs typeface="+mn-lt"/>
              </a:rPr>
              <a:t>Remove usernames (e.g., @SandyM) from the text.</a:t>
            </a:r>
            <a:endParaRPr lang="en-US" sz="1600"/>
          </a:p>
          <a:p>
            <a:pPr>
              <a:buFont typeface="Arial"/>
              <a:buChar char="•"/>
            </a:pPr>
            <a:r>
              <a:rPr lang="en-US" sz="1600">
                <a:ea typeface="+mn-lt"/>
                <a:cs typeface="+mn-lt"/>
              </a:rPr>
              <a:t>Remove non-alphanumeric symbols such as special characters and emojis, while keeping apostrophes (e.g., in “I’m” and “don’t”).</a:t>
            </a:r>
            <a:endParaRPr lang="en-US" sz="1600"/>
          </a:p>
          <a:p>
            <a:pPr>
              <a:buFont typeface="Arial"/>
              <a:buChar char="•"/>
            </a:pPr>
            <a:r>
              <a:rPr lang="en-US" sz="1600">
                <a:ea typeface="+mn-lt"/>
                <a:cs typeface="+mn-lt"/>
              </a:rPr>
              <a:t>Expand abbreviations for negative expressions into their full forms.</a:t>
            </a:r>
            <a:endParaRPr lang="en-US" sz="1600"/>
          </a:p>
          <a:p>
            <a:pPr>
              <a:buFont typeface="Arial"/>
              <a:buChar char="•"/>
            </a:pPr>
            <a:r>
              <a:rPr lang="en-US" sz="1600">
                <a:ea typeface="+mn-lt"/>
                <a:cs typeface="+mn-lt"/>
              </a:rPr>
              <a:t>Apply lemmatization to reduce verbs and nouns to their root form.</a:t>
            </a:r>
            <a:endParaRPr lang="en-US" sz="1600"/>
          </a:p>
          <a:p>
            <a:pPr>
              <a:buFont typeface="Arial"/>
              <a:buChar char="•"/>
            </a:pPr>
            <a:r>
              <a:rPr lang="en-US" sz="1600"/>
              <a:t>Tokenize the data to create </a:t>
            </a:r>
            <a:r>
              <a:rPr lang="en-US" sz="1600">
                <a:latin typeface="Franklin Gothic Book"/>
                <a:cs typeface="Times New Roman"/>
              </a:rPr>
              <a:t>sequences of integer indices.</a:t>
            </a:r>
          </a:p>
          <a:p>
            <a:pPr>
              <a:buFont typeface="Arial"/>
              <a:buChar char="•"/>
            </a:pPr>
            <a:r>
              <a:rPr lang="en-US" sz="1600">
                <a:latin typeface="Franklin Gothic Book"/>
                <a:cs typeface="Times New Roman"/>
              </a:rPr>
              <a:t>Pad the result to get input data in uniform shape</a:t>
            </a:r>
          </a:p>
          <a:p>
            <a:pPr>
              <a:buFont typeface="Arial"/>
              <a:buChar char="•"/>
            </a:pPr>
            <a:r>
              <a:rPr lang="en-US" sz="1600">
                <a:latin typeface="Franklin Gothic Book"/>
                <a:cs typeface="Times New Roman"/>
              </a:rPr>
              <a:t>Dataset was split to train data and test data with a test size of 0.2. </a:t>
            </a:r>
          </a:p>
          <a:p>
            <a:pPr marL="0" indent="0">
              <a:buNone/>
            </a:pPr>
            <a:endParaRPr lang="en-US" sz="1400"/>
          </a:p>
          <a:p>
            <a:pPr marL="0" indent="0">
              <a:buNone/>
            </a:pPr>
            <a:endParaRPr lang="en-US" sz="1400"/>
          </a:p>
          <a:p>
            <a:endParaRPr lang="en-US"/>
          </a:p>
          <a:p>
            <a:endParaRPr lang="en-US"/>
          </a:p>
        </p:txBody>
      </p:sp>
      <p:pic>
        <p:nvPicPr>
          <p:cNvPr id="6" name="Picture 5" descr="A group of numbers with dots and circles">
            <a:extLst>
              <a:ext uri="{FF2B5EF4-FFF2-40B4-BE49-F238E27FC236}">
                <a16:creationId xmlns:a16="http://schemas.microsoft.com/office/drawing/2014/main" id="{9060AFE2-D266-7FE3-3625-66A56D1F8E3F}"/>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7469300" y="2753800"/>
            <a:ext cx="4462158" cy="1830015"/>
          </a:xfrm>
          <a:prstGeom prst="rect">
            <a:avLst/>
          </a:prstGeom>
        </p:spPr>
      </p:pic>
      <p:sp>
        <p:nvSpPr>
          <p:cNvPr id="7" name="TextBox 6">
            <a:extLst>
              <a:ext uri="{FF2B5EF4-FFF2-40B4-BE49-F238E27FC236}">
                <a16:creationId xmlns:a16="http://schemas.microsoft.com/office/drawing/2014/main" id="{B4A1E55D-167E-22D5-179D-C9ADEE1907AA}"/>
              </a:ext>
            </a:extLst>
          </p:cNvPr>
          <p:cNvSpPr txBox="1"/>
          <p:nvPr/>
        </p:nvSpPr>
        <p:spPr>
          <a:xfrm>
            <a:off x="7417340" y="2383276"/>
            <a:ext cx="379378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Example of final input train data:</a:t>
            </a:r>
          </a:p>
        </p:txBody>
      </p:sp>
      <p:sp>
        <p:nvSpPr>
          <p:cNvPr id="9" name="Rectangle 8">
            <a:extLst>
              <a:ext uri="{FF2B5EF4-FFF2-40B4-BE49-F238E27FC236}">
                <a16:creationId xmlns:a16="http://schemas.microsoft.com/office/drawing/2014/main" id="{CBE2542A-6663-91BA-6DD9-598426DA60BA}"/>
              </a:ext>
            </a:extLst>
          </p:cNvPr>
          <p:cNvSpPr/>
          <p:nvPr/>
        </p:nvSpPr>
        <p:spPr>
          <a:xfrm>
            <a:off x="1142251" y="1405991"/>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highlight>
                <a:srgbClr val="0000FF"/>
              </a:highlight>
            </a:endParaRPr>
          </a:p>
        </p:txBody>
      </p:sp>
      <p:sp>
        <p:nvSpPr>
          <p:cNvPr id="11" name="Title 2">
            <a:extLst>
              <a:ext uri="{FF2B5EF4-FFF2-40B4-BE49-F238E27FC236}">
                <a16:creationId xmlns:a16="http://schemas.microsoft.com/office/drawing/2014/main" id="{6E9D5BF5-A212-CFDA-EE9F-2004A4BC57AD}"/>
              </a:ext>
            </a:extLst>
          </p:cNvPr>
          <p:cNvSpPr txBox="1">
            <a:spLocks/>
          </p:cNvSpPr>
          <p:nvPr/>
        </p:nvSpPr>
        <p:spPr>
          <a:xfrm>
            <a:off x="2109582" y="-1527595"/>
            <a:ext cx="4145582" cy="4638825"/>
          </a:xfrm>
          <a:prstGeom prst="rect">
            <a:avLst/>
          </a:prstGeom>
        </p:spPr>
        <p:txBody>
          <a:bodyPr vert="horz" lIns="0" tIns="0" rIns="0" bIns="0" rtlCol="0" anchor="ctr">
            <a:noAutofit/>
          </a:bodyPr>
          <a:lstStyle>
            <a:lvl1pPr algn="l" defTabSz="914400" rtl="0" eaLnBrk="1" latinLnBrk="0" hangingPunct="1">
              <a:lnSpc>
                <a:spcPct val="100000"/>
              </a:lnSpc>
              <a:spcBef>
                <a:spcPct val="0"/>
              </a:spcBef>
              <a:buNone/>
              <a:defRPr sz="3600" b="1" kern="1200">
                <a:solidFill>
                  <a:schemeClr val="accent1">
                    <a:lumMod val="75000"/>
                  </a:schemeClr>
                </a:solidFill>
                <a:latin typeface="+mj-lt"/>
                <a:ea typeface="+mj-ea"/>
                <a:cs typeface="+mj-cs"/>
              </a:defRPr>
            </a:lvl1pPr>
          </a:lstStyle>
          <a:p>
            <a:r>
              <a:rPr lang="en-US"/>
              <a:t>Data</a:t>
            </a:r>
            <a:endParaRPr lang="en-CN"/>
          </a:p>
        </p:txBody>
      </p:sp>
    </p:spTree>
    <p:custDataLst>
      <p:tags r:id="rId1"/>
    </p:custDataLst>
    <p:extLst>
      <p:ext uri="{BB962C8B-B14F-4D97-AF65-F5344CB8AC3E}">
        <p14:creationId xmlns:p14="http://schemas.microsoft.com/office/powerpoint/2010/main" val="2956307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DA3C2-5C7E-DE44-F92B-45F06DA660B2}"/>
              </a:ext>
            </a:extLst>
          </p:cNvPr>
          <p:cNvSpPr>
            <a:spLocks noGrp="1"/>
          </p:cNvSpPr>
          <p:nvPr>
            <p:ph type="title"/>
          </p:nvPr>
        </p:nvSpPr>
        <p:spPr>
          <a:xfrm>
            <a:off x="1239528" y="1200778"/>
            <a:ext cx="3822988" cy="729065"/>
          </a:xfrm>
        </p:spPr>
        <p:txBody>
          <a:bodyPr/>
          <a:lstStyle/>
          <a:p>
            <a:r>
              <a:rPr lang="en-US" altLang="zh-CN" noProof="0" dirty="0"/>
              <a:t>Key Results</a:t>
            </a:r>
            <a:r>
              <a:rPr lang="en-US" altLang="zh-CN"/>
              <a:t> and Discussion</a:t>
            </a:r>
            <a:endParaRPr lang="en-US" dirty="0"/>
          </a:p>
        </p:txBody>
      </p:sp>
      <p:sp>
        <p:nvSpPr>
          <p:cNvPr id="6" name="Rectangle 5">
            <a:extLst>
              <a:ext uri="{FF2B5EF4-FFF2-40B4-BE49-F238E27FC236}">
                <a16:creationId xmlns:a16="http://schemas.microsoft.com/office/drawing/2014/main" id="{3C7809D1-5ED6-DD53-C4E6-808F26D1E019}"/>
              </a:ext>
            </a:extLst>
          </p:cNvPr>
          <p:cNvSpPr/>
          <p:nvPr/>
        </p:nvSpPr>
        <p:spPr>
          <a:xfrm>
            <a:off x="1190890" y="2386864"/>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FF"/>
              </a:highlight>
            </a:endParaRPr>
          </a:p>
        </p:txBody>
      </p:sp>
      <p:sp>
        <p:nvSpPr>
          <p:cNvPr id="8" name="Text Placeholder 2">
            <a:extLst>
              <a:ext uri="{FF2B5EF4-FFF2-40B4-BE49-F238E27FC236}">
                <a16:creationId xmlns:a16="http://schemas.microsoft.com/office/drawing/2014/main" id="{3977115F-5E1D-BB30-4759-278F0410570C}"/>
              </a:ext>
            </a:extLst>
          </p:cNvPr>
          <p:cNvSpPr txBox="1">
            <a:spLocks/>
          </p:cNvSpPr>
          <p:nvPr/>
        </p:nvSpPr>
        <p:spPr>
          <a:xfrm>
            <a:off x="1338902" y="2250857"/>
            <a:ext cx="4256019" cy="830527"/>
          </a:xfrm>
          <a:prstGeom prst="rect">
            <a:avLst/>
          </a:prstGeom>
        </p:spPr>
        <p:txBody>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dirty="0">
                <a:solidFill>
                  <a:schemeClr val="accent1">
                    <a:lumMod val="75000"/>
                  </a:schemeClr>
                </a:solidFill>
              </a:rPr>
              <a:t>Hidden Layer</a:t>
            </a:r>
          </a:p>
        </p:txBody>
      </p:sp>
      <p:sp>
        <p:nvSpPr>
          <p:cNvPr id="11" name="Picture Placeholder 10">
            <a:extLst>
              <a:ext uri="{FF2B5EF4-FFF2-40B4-BE49-F238E27FC236}">
                <a16:creationId xmlns:a16="http://schemas.microsoft.com/office/drawing/2014/main" id="{BD431BC6-C29B-00D4-089C-F5BA3407A609}"/>
              </a:ext>
            </a:extLst>
          </p:cNvPr>
          <p:cNvSpPr>
            <a:spLocks noGrp="1"/>
          </p:cNvSpPr>
          <p:nvPr>
            <p:ph type="pic" sz="quarter" idx="13"/>
          </p:nvPr>
        </p:nvSpPr>
        <p:spPr/>
        <p:txBody>
          <a:bodyPr/>
          <a:lstStyle/>
          <a:p>
            <a:endParaRPr lang="en-US"/>
          </a:p>
        </p:txBody>
      </p:sp>
      <p:pic>
        <p:nvPicPr>
          <p:cNvPr id="12" name="图片 1" descr="图表, 折线图&#10;&#10;AI 生成的内容可能不正确。">
            <a:extLst>
              <a:ext uri="{FF2B5EF4-FFF2-40B4-BE49-F238E27FC236}">
                <a16:creationId xmlns:a16="http://schemas.microsoft.com/office/drawing/2014/main" id="{90597CF6-87AF-7684-C631-F25089D00E29}"/>
              </a:ext>
            </a:extLst>
          </p:cNvPr>
          <p:cNvPicPr>
            <a:picLocks noChangeAspect="1"/>
          </p:cNvPicPr>
          <p:nvPr/>
        </p:nvPicPr>
        <p:blipFill>
          <a:blip r:embed="rId2"/>
          <a:stretch>
            <a:fillRect/>
          </a:stretch>
        </p:blipFill>
        <p:spPr>
          <a:xfrm>
            <a:off x="5708296" y="543327"/>
            <a:ext cx="5943600" cy="5437505"/>
          </a:xfrm>
          <a:prstGeom prst="rect">
            <a:avLst/>
          </a:prstGeom>
        </p:spPr>
      </p:pic>
      <p:sp>
        <p:nvSpPr>
          <p:cNvPr id="16" name="Content Placeholder 2">
            <a:extLst>
              <a:ext uri="{FF2B5EF4-FFF2-40B4-BE49-F238E27FC236}">
                <a16:creationId xmlns:a16="http://schemas.microsoft.com/office/drawing/2014/main" id="{4E76E4E5-C56B-1C16-9B17-58D24F0DED09}"/>
              </a:ext>
            </a:extLst>
          </p:cNvPr>
          <p:cNvSpPr txBox="1">
            <a:spLocks/>
          </p:cNvSpPr>
          <p:nvPr/>
        </p:nvSpPr>
        <p:spPr>
          <a:xfrm>
            <a:off x="1190890" y="2775069"/>
            <a:ext cx="3990432" cy="3423573"/>
          </a:xfrm>
          <a:prstGeom prst="rect">
            <a:avLst/>
          </a:prstGeom>
        </p:spPr>
        <p:txBody>
          <a:bodyPr vert="horz" lIns="0" tIns="0" rIns="0" bIns="0" rtlCol="0" anchor="t">
            <a:noAutofit/>
          </a:bodyPr>
          <a:lstStyle>
            <a:lvl1pPr marL="0" indent="0" algn="l" defTabSz="914400" rtl="0" eaLnBrk="1" latinLnBrk="0" hangingPunct="1">
              <a:lnSpc>
                <a:spcPct val="120000"/>
              </a:lnSpc>
              <a:spcBef>
                <a:spcPts val="1000"/>
              </a:spcBef>
              <a:buFont typeface="Arial" panose="020B0604020202020204" pitchFamily="34" charset="0"/>
              <a:buNone/>
              <a:defRPr sz="14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2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1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05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600" dirty="0">
                <a:latin typeface="Franklin Gothic Book"/>
                <a:cs typeface="Times New Roman"/>
              </a:rPr>
              <a:t>Tested combinations of hidden layers (1–4) and units (4–32).</a:t>
            </a:r>
          </a:p>
          <a:p>
            <a:pPr marL="285750" indent="-285750">
              <a:buFont typeface="Arial" panose="020B0604020202020204" pitchFamily="34" charset="0"/>
              <a:buChar char="•"/>
            </a:pPr>
            <a:r>
              <a:rPr lang="en-US" sz="1600" dirty="0">
                <a:latin typeface="Franklin Gothic Book"/>
                <a:cs typeface="Times New Roman"/>
              </a:rPr>
              <a:t>Training accuracy increased with more layers and units, but test accuracy varied, with poor generalization for extreme configurations.</a:t>
            </a:r>
          </a:p>
          <a:p>
            <a:pPr marL="285750" indent="-285750">
              <a:buFont typeface="Arial" panose="020B0604020202020204" pitchFamily="34" charset="0"/>
              <a:buChar char="•"/>
            </a:pPr>
            <a:r>
              <a:rPr lang="en-US" sz="1600" dirty="0">
                <a:latin typeface="Franklin Gothic Book"/>
                <a:cs typeface="Times New Roman"/>
              </a:rPr>
              <a:t>Deeper networks improve training accuracy but risk overfitting; fewer layers underfit.</a:t>
            </a:r>
          </a:p>
          <a:p>
            <a:pPr marL="285750" indent="-285750">
              <a:buFont typeface="Arial" panose="020B0604020202020204" pitchFamily="34" charset="0"/>
              <a:buChar char="•"/>
            </a:pPr>
            <a:r>
              <a:rPr lang="en-US" sz="1600" dirty="0">
                <a:latin typeface="Franklin Gothic Book"/>
                <a:cs typeface="Times New Roman"/>
              </a:rPr>
              <a:t>Final selection: 2 hidden layers, 16 units.</a:t>
            </a:r>
          </a:p>
        </p:txBody>
      </p:sp>
    </p:spTree>
    <p:extLst>
      <p:ext uri="{BB962C8B-B14F-4D97-AF65-F5344CB8AC3E}">
        <p14:creationId xmlns:p14="http://schemas.microsoft.com/office/powerpoint/2010/main" val="3231328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24929B-DD7B-6826-A071-3C6466002F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885DE8-6A0A-6C59-628B-E30D5734CDF5}"/>
              </a:ext>
            </a:extLst>
          </p:cNvPr>
          <p:cNvSpPr>
            <a:spLocks noGrp="1"/>
          </p:cNvSpPr>
          <p:nvPr>
            <p:ph type="title"/>
          </p:nvPr>
        </p:nvSpPr>
        <p:spPr>
          <a:xfrm>
            <a:off x="1239528" y="1200778"/>
            <a:ext cx="3644647" cy="729065"/>
          </a:xfrm>
        </p:spPr>
        <p:txBody>
          <a:bodyPr/>
          <a:lstStyle/>
          <a:p>
            <a:r>
              <a:rPr lang="en-US" noProof="0"/>
              <a:t>Key Results</a:t>
            </a:r>
            <a:r>
              <a:rPr lang="en-US"/>
              <a:t> and Discussion</a:t>
            </a:r>
            <a:endParaRPr lang="en-US" dirty="0"/>
          </a:p>
        </p:txBody>
      </p:sp>
      <p:sp>
        <p:nvSpPr>
          <p:cNvPr id="6" name="Rectangle 5">
            <a:extLst>
              <a:ext uri="{FF2B5EF4-FFF2-40B4-BE49-F238E27FC236}">
                <a16:creationId xmlns:a16="http://schemas.microsoft.com/office/drawing/2014/main" id="{2A4DE67D-1339-0B68-DC65-3611EF508E78}"/>
              </a:ext>
            </a:extLst>
          </p:cNvPr>
          <p:cNvSpPr/>
          <p:nvPr/>
        </p:nvSpPr>
        <p:spPr>
          <a:xfrm>
            <a:off x="1190890" y="2386864"/>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FF"/>
              </a:highlight>
            </a:endParaRPr>
          </a:p>
        </p:txBody>
      </p:sp>
      <p:sp>
        <p:nvSpPr>
          <p:cNvPr id="8" name="Text Placeholder 2">
            <a:extLst>
              <a:ext uri="{FF2B5EF4-FFF2-40B4-BE49-F238E27FC236}">
                <a16:creationId xmlns:a16="http://schemas.microsoft.com/office/drawing/2014/main" id="{B81CCDC2-8B71-3D9B-A8A0-6339E4387628}"/>
              </a:ext>
            </a:extLst>
          </p:cNvPr>
          <p:cNvSpPr txBox="1">
            <a:spLocks/>
          </p:cNvSpPr>
          <p:nvPr/>
        </p:nvSpPr>
        <p:spPr>
          <a:xfrm>
            <a:off x="1338902" y="2250857"/>
            <a:ext cx="4256019" cy="830527"/>
          </a:xfrm>
          <a:prstGeom prst="rect">
            <a:avLst/>
          </a:prstGeom>
        </p:spPr>
        <p:txBody>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dirty="0">
                <a:solidFill>
                  <a:schemeClr val="accent1">
                    <a:lumMod val="75000"/>
                  </a:schemeClr>
                </a:solidFill>
              </a:rPr>
              <a:t>LSTM Layer</a:t>
            </a:r>
          </a:p>
        </p:txBody>
      </p:sp>
      <p:sp>
        <p:nvSpPr>
          <p:cNvPr id="11" name="Picture Placeholder 10">
            <a:extLst>
              <a:ext uri="{FF2B5EF4-FFF2-40B4-BE49-F238E27FC236}">
                <a16:creationId xmlns:a16="http://schemas.microsoft.com/office/drawing/2014/main" id="{EB0D7025-55A6-EC29-4B59-B4502D9B6655}"/>
              </a:ext>
            </a:extLst>
          </p:cNvPr>
          <p:cNvSpPr>
            <a:spLocks noGrp="1"/>
          </p:cNvSpPr>
          <p:nvPr>
            <p:ph type="pic" sz="quarter" idx="13"/>
          </p:nvPr>
        </p:nvSpPr>
        <p:spPr/>
        <p:txBody>
          <a:bodyPr/>
          <a:lstStyle/>
          <a:p>
            <a:endParaRPr lang="en-US"/>
          </a:p>
        </p:txBody>
      </p:sp>
      <p:pic>
        <p:nvPicPr>
          <p:cNvPr id="4" name="图片 1" descr="图表, 折线图&#10;&#10;AI 生成的内容可能不正确。">
            <a:extLst>
              <a:ext uri="{FF2B5EF4-FFF2-40B4-BE49-F238E27FC236}">
                <a16:creationId xmlns:a16="http://schemas.microsoft.com/office/drawing/2014/main" id="{D2071311-B64A-5E08-D7C8-0C32F832EB2B}"/>
              </a:ext>
            </a:extLst>
          </p:cNvPr>
          <p:cNvPicPr>
            <a:picLocks noChangeAspect="1"/>
          </p:cNvPicPr>
          <p:nvPr/>
        </p:nvPicPr>
        <p:blipFill>
          <a:blip r:embed="rId2"/>
          <a:stretch>
            <a:fillRect/>
          </a:stretch>
        </p:blipFill>
        <p:spPr>
          <a:xfrm>
            <a:off x="5647238" y="499173"/>
            <a:ext cx="5943600" cy="5460365"/>
          </a:xfrm>
          <a:prstGeom prst="rect">
            <a:avLst/>
          </a:prstGeom>
        </p:spPr>
      </p:pic>
      <p:sp>
        <p:nvSpPr>
          <p:cNvPr id="13" name="Content Placeholder 2">
            <a:extLst>
              <a:ext uri="{FF2B5EF4-FFF2-40B4-BE49-F238E27FC236}">
                <a16:creationId xmlns:a16="http://schemas.microsoft.com/office/drawing/2014/main" id="{40BA1933-F4EF-E0F5-4639-19B4A4DDE030}"/>
              </a:ext>
            </a:extLst>
          </p:cNvPr>
          <p:cNvSpPr txBox="1">
            <a:spLocks/>
          </p:cNvSpPr>
          <p:nvPr/>
        </p:nvSpPr>
        <p:spPr>
          <a:xfrm>
            <a:off x="1190890" y="2775069"/>
            <a:ext cx="3990432" cy="3423573"/>
          </a:xfrm>
          <a:prstGeom prst="rect">
            <a:avLst/>
          </a:prstGeom>
        </p:spPr>
        <p:txBody>
          <a:bodyPr vert="horz" lIns="0" tIns="0" rIns="0" bIns="0" rtlCol="0" anchor="t">
            <a:noAutofit/>
          </a:bodyPr>
          <a:lstStyle>
            <a:lvl1pPr marL="0" indent="0" algn="l" defTabSz="914400" rtl="0" eaLnBrk="1" latinLnBrk="0" hangingPunct="1">
              <a:lnSpc>
                <a:spcPct val="120000"/>
              </a:lnSpc>
              <a:spcBef>
                <a:spcPts val="1000"/>
              </a:spcBef>
              <a:buFont typeface="Arial" panose="020B0604020202020204" pitchFamily="34" charset="0"/>
              <a:buNone/>
              <a:defRPr sz="14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2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1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05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600" dirty="0">
                <a:latin typeface="Franklin Gothic Book"/>
                <a:cs typeface="Times New Roman"/>
              </a:rPr>
              <a:t>Tested combinations of LSTM layers (1–3) and units (8–64).</a:t>
            </a:r>
          </a:p>
          <a:p>
            <a:pPr marL="285750" indent="-285750">
              <a:buFont typeface="Arial" panose="020B0604020202020204" pitchFamily="34" charset="0"/>
              <a:buChar char="•"/>
            </a:pPr>
            <a:r>
              <a:rPr lang="en-US" sz="1600" dirty="0">
                <a:latin typeface="Franklin Gothic Book"/>
                <a:cs typeface="Times New Roman"/>
              </a:rPr>
              <a:t>Training and test accuracy followed a U-shaped trend; smaller units favored fewer layers, while larger units benefited deeper networks.</a:t>
            </a:r>
          </a:p>
          <a:p>
            <a:pPr marL="285750" indent="-285750">
              <a:buFont typeface="Arial" panose="020B0604020202020204" pitchFamily="34" charset="0"/>
              <a:buChar char="•"/>
            </a:pPr>
            <a:r>
              <a:rPr lang="en-US" sz="1600" dirty="0">
                <a:latin typeface="Franklin Gothic Book"/>
                <a:cs typeface="Times New Roman"/>
              </a:rPr>
              <a:t>Smaller models are efficient for short texts; deeper networks need careful tuning to avoid overfitting.</a:t>
            </a:r>
          </a:p>
          <a:p>
            <a:pPr marL="285750" indent="-285750">
              <a:buFont typeface="Arial" panose="020B0604020202020204" pitchFamily="34" charset="0"/>
              <a:buChar char="•"/>
            </a:pPr>
            <a:r>
              <a:rPr lang="en-US" sz="1600" dirty="0">
                <a:latin typeface="Franklin Gothic Book"/>
                <a:cs typeface="Times New Roman"/>
              </a:rPr>
              <a:t>Final selection: 1 LSTM layer, 8 units.</a:t>
            </a:r>
          </a:p>
        </p:txBody>
      </p:sp>
    </p:spTree>
    <p:extLst>
      <p:ext uri="{BB962C8B-B14F-4D97-AF65-F5344CB8AC3E}">
        <p14:creationId xmlns:p14="http://schemas.microsoft.com/office/powerpoint/2010/main" val="544846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B5DB68-57A9-E1CD-56FB-DB1441B1A8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7E2380-2BD1-9962-E370-33DB9BB53F60}"/>
              </a:ext>
            </a:extLst>
          </p:cNvPr>
          <p:cNvSpPr>
            <a:spLocks noGrp="1"/>
          </p:cNvSpPr>
          <p:nvPr>
            <p:ph type="title"/>
          </p:nvPr>
        </p:nvSpPr>
        <p:spPr>
          <a:xfrm>
            <a:off x="1227175" y="1200778"/>
            <a:ext cx="3684794" cy="729065"/>
          </a:xfrm>
        </p:spPr>
        <p:txBody>
          <a:bodyPr/>
          <a:lstStyle/>
          <a:p>
            <a:r>
              <a:rPr lang="en-US" noProof="0"/>
              <a:t>Key Results</a:t>
            </a:r>
            <a:r>
              <a:rPr lang="en-US"/>
              <a:t> and Discussion</a:t>
            </a:r>
            <a:endParaRPr lang="en-US" dirty="0"/>
          </a:p>
        </p:txBody>
      </p:sp>
      <p:sp>
        <p:nvSpPr>
          <p:cNvPr id="6" name="Rectangle 5">
            <a:extLst>
              <a:ext uri="{FF2B5EF4-FFF2-40B4-BE49-F238E27FC236}">
                <a16:creationId xmlns:a16="http://schemas.microsoft.com/office/drawing/2014/main" id="{B684A7D1-4CED-0E2B-CBB2-C7693EF1F5F2}"/>
              </a:ext>
            </a:extLst>
          </p:cNvPr>
          <p:cNvSpPr/>
          <p:nvPr/>
        </p:nvSpPr>
        <p:spPr>
          <a:xfrm>
            <a:off x="1190890" y="2386864"/>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FF"/>
              </a:highlight>
            </a:endParaRPr>
          </a:p>
        </p:txBody>
      </p:sp>
      <p:sp>
        <p:nvSpPr>
          <p:cNvPr id="8" name="Text Placeholder 2">
            <a:extLst>
              <a:ext uri="{FF2B5EF4-FFF2-40B4-BE49-F238E27FC236}">
                <a16:creationId xmlns:a16="http://schemas.microsoft.com/office/drawing/2014/main" id="{07C7A2A6-7EDB-2A0E-AFDD-67EEEBEBD8E4}"/>
              </a:ext>
            </a:extLst>
          </p:cNvPr>
          <p:cNvSpPr txBox="1">
            <a:spLocks/>
          </p:cNvSpPr>
          <p:nvPr/>
        </p:nvSpPr>
        <p:spPr>
          <a:xfrm>
            <a:off x="1338902" y="2250857"/>
            <a:ext cx="4256019" cy="830527"/>
          </a:xfrm>
          <a:prstGeom prst="rect">
            <a:avLst/>
          </a:prstGeom>
        </p:spPr>
        <p:txBody>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dirty="0">
                <a:solidFill>
                  <a:schemeClr val="accent1">
                    <a:lumMod val="75000"/>
                  </a:schemeClr>
                </a:solidFill>
              </a:rPr>
              <a:t>Embedding Layer</a:t>
            </a:r>
          </a:p>
        </p:txBody>
      </p:sp>
      <p:sp>
        <p:nvSpPr>
          <p:cNvPr id="11" name="Picture Placeholder 10">
            <a:extLst>
              <a:ext uri="{FF2B5EF4-FFF2-40B4-BE49-F238E27FC236}">
                <a16:creationId xmlns:a16="http://schemas.microsoft.com/office/drawing/2014/main" id="{1AF35C3C-A241-6678-E181-76479C254D78}"/>
              </a:ext>
            </a:extLst>
          </p:cNvPr>
          <p:cNvSpPr>
            <a:spLocks noGrp="1"/>
          </p:cNvSpPr>
          <p:nvPr>
            <p:ph type="pic" sz="quarter" idx="13"/>
          </p:nvPr>
        </p:nvSpPr>
        <p:spPr/>
        <p:txBody>
          <a:bodyPr/>
          <a:lstStyle/>
          <a:p>
            <a:endParaRPr lang="en-US"/>
          </a:p>
        </p:txBody>
      </p:sp>
      <p:pic>
        <p:nvPicPr>
          <p:cNvPr id="12" name="图片 1" descr="图表, 折线图&#10;&#10;AI 生成的内容可能不正确。">
            <a:extLst>
              <a:ext uri="{FF2B5EF4-FFF2-40B4-BE49-F238E27FC236}">
                <a16:creationId xmlns:a16="http://schemas.microsoft.com/office/drawing/2014/main" id="{7D6C1C7E-4BDF-54FD-FE47-A3776F9A982C}"/>
              </a:ext>
            </a:extLst>
          </p:cNvPr>
          <p:cNvPicPr>
            <a:picLocks noChangeAspect="1"/>
          </p:cNvPicPr>
          <p:nvPr/>
        </p:nvPicPr>
        <p:blipFill>
          <a:blip r:embed="rId2"/>
          <a:stretch>
            <a:fillRect/>
          </a:stretch>
        </p:blipFill>
        <p:spPr>
          <a:xfrm>
            <a:off x="5708296" y="543327"/>
            <a:ext cx="5943600" cy="5437505"/>
          </a:xfrm>
          <a:prstGeom prst="rect">
            <a:avLst/>
          </a:prstGeom>
        </p:spPr>
      </p:pic>
      <p:pic>
        <p:nvPicPr>
          <p:cNvPr id="4" name="图片 1" descr="图表, 折线图&#10;&#10;AI 生成的内容可能不正确。">
            <a:extLst>
              <a:ext uri="{FF2B5EF4-FFF2-40B4-BE49-F238E27FC236}">
                <a16:creationId xmlns:a16="http://schemas.microsoft.com/office/drawing/2014/main" id="{216EA388-E6B3-D38E-8B7E-D660AEB1E32B}"/>
              </a:ext>
            </a:extLst>
          </p:cNvPr>
          <p:cNvPicPr>
            <a:picLocks noChangeAspect="1"/>
          </p:cNvPicPr>
          <p:nvPr/>
        </p:nvPicPr>
        <p:blipFill>
          <a:blip r:embed="rId3"/>
          <a:stretch>
            <a:fillRect/>
          </a:stretch>
        </p:blipFill>
        <p:spPr>
          <a:xfrm>
            <a:off x="5708296" y="543327"/>
            <a:ext cx="5943600" cy="5407025"/>
          </a:xfrm>
          <a:prstGeom prst="rect">
            <a:avLst/>
          </a:prstGeom>
        </p:spPr>
      </p:pic>
      <p:sp>
        <p:nvSpPr>
          <p:cNvPr id="10" name="Content Placeholder 2">
            <a:extLst>
              <a:ext uri="{FF2B5EF4-FFF2-40B4-BE49-F238E27FC236}">
                <a16:creationId xmlns:a16="http://schemas.microsoft.com/office/drawing/2014/main" id="{057BECF7-2A98-F800-059C-10BA3BC69C16}"/>
              </a:ext>
            </a:extLst>
          </p:cNvPr>
          <p:cNvSpPr txBox="1">
            <a:spLocks/>
          </p:cNvSpPr>
          <p:nvPr/>
        </p:nvSpPr>
        <p:spPr>
          <a:xfrm>
            <a:off x="1190890" y="2775069"/>
            <a:ext cx="3990432" cy="3423573"/>
          </a:xfrm>
          <a:prstGeom prst="rect">
            <a:avLst/>
          </a:prstGeom>
        </p:spPr>
        <p:txBody>
          <a:bodyPr vert="horz" lIns="0" tIns="0" rIns="0" bIns="0" rtlCol="0" anchor="t">
            <a:noAutofit/>
          </a:bodyPr>
          <a:lstStyle>
            <a:lvl1pPr marL="0" indent="0" algn="l" defTabSz="914400" rtl="0" eaLnBrk="1" latinLnBrk="0" hangingPunct="1">
              <a:lnSpc>
                <a:spcPct val="120000"/>
              </a:lnSpc>
              <a:spcBef>
                <a:spcPts val="1000"/>
              </a:spcBef>
              <a:buFont typeface="Arial" panose="020B0604020202020204" pitchFamily="34" charset="0"/>
              <a:buNone/>
              <a:defRPr sz="14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2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1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05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600" dirty="0">
                <a:latin typeface="Franklin Gothic Book"/>
                <a:cs typeface="Times New Roman"/>
              </a:rPr>
              <a:t>Tested word sizes (1,000–10,000) and embedding dimensions (64–512).</a:t>
            </a:r>
          </a:p>
          <a:p>
            <a:pPr marL="285750" indent="-285750">
              <a:buFont typeface="Arial" panose="020B0604020202020204" pitchFamily="34" charset="0"/>
              <a:buChar char="•"/>
            </a:pPr>
            <a:r>
              <a:rPr lang="en-US" sz="1600" dirty="0">
                <a:latin typeface="Franklin Gothic Book"/>
                <a:cs typeface="Times New Roman"/>
              </a:rPr>
              <a:t>Training accuracy increased with larger word sizes and dimensions; test accuracy peaked with moderate dimensions and higher word sizes.</a:t>
            </a:r>
          </a:p>
          <a:p>
            <a:pPr marL="285750" indent="-285750">
              <a:buFont typeface="Arial" panose="020B0604020202020204" pitchFamily="34" charset="0"/>
              <a:buChar char="•"/>
            </a:pPr>
            <a:r>
              <a:rPr lang="en-US" sz="1600" dirty="0">
                <a:latin typeface="Franklin Gothic Book"/>
                <a:cs typeface="Times New Roman"/>
              </a:rPr>
              <a:t>Larger word sizes capture diverse vocabulary; moderate dimensions balance representation and generalization.</a:t>
            </a:r>
          </a:p>
          <a:p>
            <a:pPr marL="285750" indent="-285750">
              <a:buFont typeface="Arial" panose="020B0604020202020204" pitchFamily="34" charset="0"/>
              <a:buChar char="•"/>
            </a:pPr>
            <a:r>
              <a:rPr lang="en-US" sz="1600" dirty="0">
                <a:latin typeface="Franklin Gothic Book"/>
                <a:cs typeface="Times New Roman"/>
              </a:rPr>
              <a:t>Final selection: word size: 10,000; embedding dimension: 128.</a:t>
            </a:r>
          </a:p>
        </p:txBody>
      </p:sp>
    </p:spTree>
    <p:extLst>
      <p:ext uri="{BB962C8B-B14F-4D97-AF65-F5344CB8AC3E}">
        <p14:creationId xmlns:p14="http://schemas.microsoft.com/office/powerpoint/2010/main" val="40766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247480-04F0-7714-DC73-809D4920B0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BEC9C7-6DCB-17E6-B7A8-B236F47E4E77}"/>
              </a:ext>
            </a:extLst>
          </p:cNvPr>
          <p:cNvSpPr>
            <a:spLocks noGrp="1"/>
          </p:cNvSpPr>
          <p:nvPr>
            <p:ph type="title"/>
          </p:nvPr>
        </p:nvSpPr>
        <p:spPr>
          <a:xfrm>
            <a:off x="1223315" y="1200778"/>
            <a:ext cx="3668966" cy="729065"/>
          </a:xfrm>
        </p:spPr>
        <p:txBody>
          <a:bodyPr/>
          <a:lstStyle/>
          <a:p>
            <a:r>
              <a:rPr lang="en-US" noProof="0"/>
              <a:t>Key Results</a:t>
            </a:r>
            <a:r>
              <a:rPr lang="en-US"/>
              <a:t> and Discussion</a:t>
            </a:r>
            <a:endParaRPr lang="en-US" dirty="0"/>
          </a:p>
        </p:txBody>
      </p:sp>
      <p:sp>
        <p:nvSpPr>
          <p:cNvPr id="6" name="Rectangle 5">
            <a:extLst>
              <a:ext uri="{FF2B5EF4-FFF2-40B4-BE49-F238E27FC236}">
                <a16:creationId xmlns:a16="http://schemas.microsoft.com/office/drawing/2014/main" id="{1A949D7C-A4CE-6804-D5CE-672B2E294328}"/>
              </a:ext>
            </a:extLst>
          </p:cNvPr>
          <p:cNvSpPr/>
          <p:nvPr/>
        </p:nvSpPr>
        <p:spPr>
          <a:xfrm>
            <a:off x="1190890" y="2386864"/>
            <a:ext cx="148012" cy="15498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FF"/>
              </a:highlight>
            </a:endParaRPr>
          </a:p>
        </p:txBody>
      </p:sp>
      <p:sp>
        <p:nvSpPr>
          <p:cNvPr id="8" name="Text Placeholder 2">
            <a:extLst>
              <a:ext uri="{FF2B5EF4-FFF2-40B4-BE49-F238E27FC236}">
                <a16:creationId xmlns:a16="http://schemas.microsoft.com/office/drawing/2014/main" id="{AEB1BBDD-0315-E586-0814-3D090A5B8595}"/>
              </a:ext>
            </a:extLst>
          </p:cNvPr>
          <p:cNvSpPr txBox="1">
            <a:spLocks/>
          </p:cNvSpPr>
          <p:nvPr/>
        </p:nvSpPr>
        <p:spPr>
          <a:xfrm>
            <a:off x="1338902" y="2250857"/>
            <a:ext cx="4256019" cy="830527"/>
          </a:xfrm>
          <a:prstGeom prst="rect">
            <a:avLst/>
          </a:prstGeom>
        </p:spPr>
        <p:txBody>
          <a:bodyPr/>
          <a:lst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b="1" dirty="0">
                <a:solidFill>
                  <a:schemeClr val="accent1">
                    <a:lumMod val="75000"/>
                  </a:schemeClr>
                </a:solidFill>
              </a:rPr>
              <a:t>Activation Function</a:t>
            </a:r>
          </a:p>
        </p:txBody>
      </p:sp>
      <p:sp>
        <p:nvSpPr>
          <p:cNvPr id="11" name="Picture Placeholder 10">
            <a:extLst>
              <a:ext uri="{FF2B5EF4-FFF2-40B4-BE49-F238E27FC236}">
                <a16:creationId xmlns:a16="http://schemas.microsoft.com/office/drawing/2014/main" id="{D71E2D12-5CF6-CE0D-E264-F182B841741F}"/>
              </a:ext>
            </a:extLst>
          </p:cNvPr>
          <p:cNvSpPr>
            <a:spLocks noGrp="1"/>
          </p:cNvSpPr>
          <p:nvPr>
            <p:ph type="pic" sz="quarter" idx="13"/>
          </p:nvPr>
        </p:nvSpPr>
        <p:spPr/>
        <p:txBody>
          <a:bodyPr/>
          <a:lstStyle/>
          <a:p>
            <a:endParaRPr lang="en-US"/>
          </a:p>
        </p:txBody>
      </p:sp>
      <p:pic>
        <p:nvPicPr>
          <p:cNvPr id="4" name="图片 1" descr="图表, 折线图&#10;&#10;AI 生成的内容可能不正确。">
            <a:extLst>
              <a:ext uri="{FF2B5EF4-FFF2-40B4-BE49-F238E27FC236}">
                <a16:creationId xmlns:a16="http://schemas.microsoft.com/office/drawing/2014/main" id="{0B8107BB-1A83-BA65-044A-013DEAB99EE9}"/>
              </a:ext>
            </a:extLst>
          </p:cNvPr>
          <p:cNvPicPr>
            <a:picLocks noChangeAspect="1"/>
          </p:cNvPicPr>
          <p:nvPr/>
        </p:nvPicPr>
        <p:blipFill>
          <a:blip r:embed="rId2"/>
          <a:stretch>
            <a:fillRect/>
          </a:stretch>
        </p:blipFill>
        <p:spPr>
          <a:xfrm>
            <a:off x="5742933" y="624399"/>
            <a:ext cx="5703172" cy="5437505"/>
          </a:xfrm>
          <a:prstGeom prst="rect">
            <a:avLst/>
          </a:prstGeom>
        </p:spPr>
      </p:pic>
      <p:sp>
        <p:nvSpPr>
          <p:cNvPr id="10" name="Content Placeholder 2">
            <a:extLst>
              <a:ext uri="{FF2B5EF4-FFF2-40B4-BE49-F238E27FC236}">
                <a16:creationId xmlns:a16="http://schemas.microsoft.com/office/drawing/2014/main" id="{D7157925-849D-E1F2-D096-B83866D792AA}"/>
              </a:ext>
            </a:extLst>
          </p:cNvPr>
          <p:cNvSpPr txBox="1">
            <a:spLocks/>
          </p:cNvSpPr>
          <p:nvPr/>
        </p:nvSpPr>
        <p:spPr>
          <a:xfrm>
            <a:off x="1190890" y="2775069"/>
            <a:ext cx="4552044" cy="4082931"/>
          </a:xfrm>
          <a:prstGeom prst="rect">
            <a:avLst/>
          </a:prstGeom>
        </p:spPr>
        <p:txBody>
          <a:bodyPr vert="horz" lIns="0" tIns="0" rIns="0" bIns="0" rtlCol="0" anchor="t">
            <a:noAutofit/>
          </a:bodyPr>
          <a:lstStyle>
            <a:lvl1pPr marL="0" indent="0" algn="l" defTabSz="914400" rtl="0" eaLnBrk="1" latinLnBrk="0" hangingPunct="1">
              <a:lnSpc>
                <a:spcPct val="120000"/>
              </a:lnSpc>
              <a:spcBef>
                <a:spcPts val="1000"/>
              </a:spcBef>
              <a:buFont typeface="Arial" panose="020B0604020202020204" pitchFamily="34" charset="0"/>
              <a:buNone/>
              <a:defRPr sz="14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2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1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05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600" dirty="0">
                <a:latin typeface="Franklin Gothic Book"/>
                <a:cs typeface="Times New Roman"/>
              </a:rPr>
              <a:t>Tested activation functions for hidden (Tanh, </a:t>
            </a:r>
            <a:r>
              <a:rPr lang="en-US" sz="1600" dirty="0" err="1">
                <a:latin typeface="Franklin Gothic Book"/>
                <a:cs typeface="Times New Roman"/>
              </a:rPr>
              <a:t>ReLU</a:t>
            </a:r>
            <a:r>
              <a:rPr lang="en-US" sz="1600" dirty="0">
                <a:latin typeface="Franklin Gothic Book"/>
                <a:cs typeface="Times New Roman"/>
              </a:rPr>
              <a:t>, </a:t>
            </a:r>
            <a:r>
              <a:rPr lang="en-US" sz="1600" dirty="0" err="1">
                <a:latin typeface="Franklin Gothic Book"/>
                <a:cs typeface="Times New Roman"/>
              </a:rPr>
              <a:t>LeakyReLU</a:t>
            </a:r>
            <a:r>
              <a:rPr lang="en-US" sz="1600" dirty="0">
                <a:latin typeface="Franklin Gothic Book"/>
                <a:cs typeface="Times New Roman"/>
              </a:rPr>
              <a:t>, </a:t>
            </a:r>
            <a:r>
              <a:rPr lang="en-US" sz="1600" dirty="0" err="1">
                <a:latin typeface="Franklin Gothic Book"/>
                <a:cs typeface="Times New Roman"/>
              </a:rPr>
              <a:t>PReLU</a:t>
            </a:r>
            <a:r>
              <a:rPr lang="en-US" sz="1600" dirty="0">
                <a:latin typeface="Franklin Gothic Book"/>
                <a:cs typeface="Times New Roman"/>
              </a:rPr>
              <a:t>, ELU) and output layers (Sigmoid, Tanh).</a:t>
            </a:r>
          </a:p>
          <a:p>
            <a:pPr marL="285750" indent="-285750">
              <a:buFont typeface="Arial" panose="020B0604020202020204" pitchFamily="34" charset="0"/>
              <a:buChar char="•"/>
            </a:pPr>
            <a:r>
              <a:rPr lang="en-US" sz="1600" dirty="0">
                <a:latin typeface="Franklin Gothic Book"/>
                <a:cs typeface="Times New Roman"/>
              </a:rPr>
              <a:t>Output functions showed minimal differences; Hidden functions under Sigmoid performed similarly, with </a:t>
            </a:r>
            <a:r>
              <a:rPr lang="en-US" sz="1600" dirty="0" err="1">
                <a:latin typeface="Franklin Gothic Book"/>
                <a:cs typeface="Times New Roman"/>
              </a:rPr>
              <a:t>PReLU</a:t>
            </a:r>
            <a:r>
              <a:rPr lang="en-US" sz="1600" dirty="0">
                <a:latin typeface="Franklin Gothic Book"/>
                <a:cs typeface="Times New Roman"/>
              </a:rPr>
              <a:t> achieving the highest test accuracy.</a:t>
            </a:r>
          </a:p>
          <a:p>
            <a:pPr marL="285750" indent="-285750">
              <a:buFont typeface="Arial" panose="020B0604020202020204" pitchFamily="34" charset="0"/>
              <a:buChar char="•"/>
            </a:pPr>
            <a:r>
              <a:rPr lang="en-US" sz="1600" dirty="0" err="1">
                <a:latin typeface="Franklin Gothic Book"/>
                <a:cs typeface="Times New Roman"/>
              </a:rPr>
              <a:t>PReLU</a:t>
            </a:r>
            <a:r>
              <a:rPr lang="en-US" sz="1600" dirty="0">
                <a:latin typeface="Franklin Gothic Book"/>
                <a:cs typeface="Times New Roman"/>
              </a:rPr>
              <a:t> adapts well to data distribution; Sigmoid balances adaptability and probabilistic mapping.</a:t>
            </a:r>
          </a:p>
          <a:p>
            <a:pPr marL="285750" indent="-285750">
              <a:buFont typeface="Arial" panose="020B0604020202020204" pitchFamily="34" charset="0"/>
              <a:buChar char="•"/>
            </a:pPr>
            <a:r>
              <a:rPr lang="en-US" sz="1600" dirty="0">
                <a:latin typeface="Franklin Gothic Book"/>
                <a:cs typeface="Times New Roman"/>
              </a:rPr>
              <a:t>Final activation function for hidden layer: </a:t>
            </a:r>
            <a:r>
              <a:rPr lang="en-US" sz="1600" dirty="0" err="1">
                <a:latin typeface="Franklin Gothic Book"/>
                <a:cs typeface="Times New Roman"/>
              </a:rPr>
              <a:t>PReLU</a:t>
            </a:r>
            <a:endParaRPr lang="en-US" sz="1600" dirty="0">
              <a:latin typeface="Franklin Gothic Book"/>
              <a:cs typeface="Times New Roman"/>
            </a:endParaRPr>
          </a:p>
          <a:p>
            <a:pPr marL="285750" indent="-285750">
              <a:buFont typeface="Arial" panose="020B0604020202020204" pitchFamily="34" charset="0"/>
              <a:buChar char="•"/>
            </a:pPr>
            <a:r>
              <a:rPr lang="en-US" sz="1600" dirty="0">
                <a:latin typeface="Franklin Gothic Book"/>
                <a:cs typeface="Times New Roman"/>
              </a:rPr>
              <a:t>Final activation function for output layer: Sigmoid</a:t>
            </a:r>
          </a:p>
        </p:txBody>
      </p:sp>
    </p:spTree>
    <p:extLst>
      <p:ext uri="{BB962C8B-B14F-4D97-AF65-F5344CB8AC3E}">
        <p14:creationId xmlns:p14="http://schemas.microsoft.com/office/powerpoint/2010/main" val="332803044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FFICEPLUS.THEME" val="template.pptx"/>
</p:tagLst>
</file>

<file path=ppt/tags/tag2.xml><?xml version="1.0" encoding="utf-8"?>
<p:tagLst xmlns:a="http://schemas.openxmlformats.org/drawingml/2006/main" xmlns:r="http://schemas.openxmlformats.org/officeDocument/2006/relationships" xmlns:p="http://schemas.openxmlformats.org/presentationml/2006/main">
  <p:tag name="OFFICEPLUS.TEMPLATE" val="6578c4c7-e13b-4bc2-a48b-0d493a2b6cfe.pptx"/>
</p:tagLst>
</file>

<file path=ppt/tags/tag3.xml><?xml version="1.0" encoding="utf-8"?>
<p:tagLst xmlns:a="http://schemas.openxmlformats.org/drawingml/2006/main" xmlns:r="http://schemas.openxmlformats.org/officeDocument/2006/relationships" xmlns:p="http://schemas.openxmlformats.org/presentationml/2006/main">
  <p:tag name="OFFICEPLUS.TEMPLATE" val="8a245ac7-8344-459a-b9d4-1fffc5d0cb56.pptx"/>
</p:tagLst>
</file>

<file path=ppt/tags/tag4.xml><?xml version="1.0" encoding="utf-8"?>
<p:tagLst xmlns:a="http://schemas.openxmlformats.org/drawingml/2006/main" xmlns:r="http://schemas.openxmlformats.org/officeDocument/2006/relationships" xmlns:p="http://schemas.openxmlformats.org/presentationml/2006/main">
  <p:tag name="OFFICEPLUS.TEMPLATE" val="8a245ac7-8344-459a-b9d4-1fffc5d0cb56.pptx"/>
</p:tagLst>
</file>

<file path=ppt/tags/tag5.xml><?xml version="1.0" encoding="utf-8"?>
<p:tagLst xmlns:a="http://schemas.openxmlformats.org/drawingml/2006/main" xmlns:r="http://schemas.openxmlformats.org/officeDocument/2006/relationships" xmlns:p="http://schemas.openxmlformats.org/presentationml/2006/main">
  <p:tag name="OFFICEPLUS.TEMPLATE" val="cc9a1441-0c96-4a73-833c-00183c4f2758.pptx"/>
</p:tagLst>
</file>

<file path=ppt/theme/theme1.xml><?xml version="1.0" encoding="utf-8"?>
<a:theme xmlns:a="http://schemas.openxmlformats.org/drawingml/2006/main" name="Custom">
  <a:themeElements>
    <a:clrScheme name="自定义 11">
      <a:dk1>
        <a:sysClr val="windowText" lastClr="000000"/>
      </a:dk1>
      <a:lt1>
        <a:sysClr val="window" lastClr="FFFFFF"/>
      </a:lt1>
      <a:dk2>
        <a:srgbClr val="454551"/>
      </a:dk2>
      <a:lt2>
        <a:srgbClr val="D8D9DC"/>
      </a:lt2>
      <a:accent1>
        <a:srgbClr val="8076FD"/>
      </a:accent1>
      <a:accent2>
        <a:srgbClr val="232328"/>
      </a:accent2>
      <a:accent3>
        <a:srgbClr val="4EA6DC"/>
      </a:accent3>
      <a:accent4>
        <a:srgbClr val="4775E7"/>
      </a:accent4>
      <a:accent5>
        <a:srgbClr val="AC6AE8"/>
      </a:accent5>
      <a:accent6>
        <a:srgbClr val="D54773"/>
      </a:accent6>
      <a:hlink>
        <a:srgbClr val="6B9F25"/>
      </a:hlink>
      <a:folHlink>
        <a:srgbClr val="8C8C8C"/>
      </a:folHlink>
    </a:clrScheme>
    <a:fontScheme name="Custom 2">
      <a:majorFont>
        <a:latin typeface="Meiryo"/>
        <a:ea typeface=""/>
        <a:cs typeface=""/>
      </a:majorFont>
      <a:minorFont>
        <a:latin typeface="Franklin Gothic Book"/>
        <a:ea typeface=""/>
        <a:cs typeface=""/>
      </a:minorFont>
    </a:fontScheme>
    <a:fmtScheme name="OfficePLUS">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PLUS"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rial"/>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TaxCatchAll xmlns="38de0ec0-4312-429b-9ba4-a6f7899b86f2" xsi:nil="true"/>
    <_ip_UnifiedCompliancePolicyProperties xmlns="http://schemas.microsoft.com/sharepoint/v3" xsi:nil="true"/>
    <lcf76f155ced4ddcb4097134ff3c332f xmlns="21705155-b4ce-4c69-95dc-4fd6cb8c5571">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867FBBEFD40724CA20725D6B3094130" ma:contentTypeVersion="14" ma:contentTypeDescription="Create a new document." ma:contentTypeScope="" ma:versionID="b563ecc397a77cd5d82b22a852f9d63c">
  <xsd:schema xmlns:xsd="http://www.w3.org/2001/XMLSchema" xmlns:xs="http://www.w3.org/2001/XMLSchema" xmlns:p="http://schemas.microsoft.com/office/2006/metadata/properties" xmlns:ns1="http://schemas.microsoft.com/sharepoint/v3" xmlns:ns2="21705155-b4ce-4c69-95dc-4fd6cb8c5571" xmlns:ns3="38de0ec0-4312-429b-9ba4-a6f7899b86f2" targetNamespace="http://schemas.microsoft.com/office/2006/metadata/properties" ma:root="true" ma:fieldsID="514fef1a96c1431b584933149cb0dc9f" ns1:_="" ns2:_="" ns3:_="">
    <xsd:import namespace="http://schemas.microsoft.com/sharepoint/v3"/>
    <xsd:import namespace="21705155-b4ce-4c69-95dc-4fd6cb8c5571"/>
    <xsd:import namespace="38de0ec0-4312-429b-9ba4-a6f7899b86f2"/>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BillingMetadata"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1705155-b4ce-4c69-95dc-4fd6cb8c5571"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BillingMetadata" ma:index="19"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38de0ec0-4312-429b-9ba4-a6f7899b86f2"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61ef2866-7176-4fd6-ae15-58358271bbbc}" ma:internalName="TaxCatchAll" ma:showField="CatchAllData" ma:web="38de0ec0-4312-429b-9ba4-a6f7899b86f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C09CA36-217E-44A9-8C48-2D0E3203A494}">
  <ds:schemaRefs>
    <ds:schemaRef ds:uri="http://schemas.microsoft.com/sharepoint/v3/contenttype/forms"/>
  </ds:schemaRefs>
</ds:datastoreItem>
</file>

<file path=customXml/itemProps2.xml><?xml version="1.0" encoding="utf-8"?>
<ds:datastoreItem xmlns:ds="http://schemas.openxmlformats.org/officeDocument/2006/customXml" ds:itemID="{B2A1FBFC-04F0-4094-926E-15D44DB73A00}">
  <ds:schemaRefs>
    <ds:schemaRef ds:uri="http://schemas.microsoft.com/office/2006/documentManagement/types"/>
    <ds:schemaRef ds:uri="http://www.w3.org/XML/1998/namespace"/>
    <ds:schemaRef ds:uri="38de0ec0-4312-429b-9ba4-a6f7899b86f2"/>
    <ds:schemaRef ds:uri="21705155-b4ce-4c69-95dc-4fd6cb8c5571"/>
    <ds:schemaRef ds:uri="http://purl.org/dc/elements/1.1/"/>
    <ds:schemaRef ds:uri="http://purl.org/dc/terms/"/>
    <ds:schemaRef ds:uri="http://schemas.microsoft.com/sharepoint/v3"/>
    <ds:schemaRef ds:uri="http://schemas.microsoft.com/office/2006/metadata/properties"/>
    <ds:schemaRef ds:uri="http://schemas.microsoft.com/office/infopath/2007/PartnerControls"/>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C55E0DC9-32A2-412B-BBED-98FD58D61F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1705155-b4ce-4c69-95dc-4fd6cb8c5571"/>
    <ds:schemaRef ds:uri="38de0ec0-4312-429b-9ba4-a6f7899b86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158</TotalTime>
  <Words>1387</Words>
  <Application>Microsoft Macintosh PowerPoint</Application>
  <PresentationFormat>Widescreen</PresentationFormat>
  <Paragraphs>111</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Meiryo</vt:lpstr>
      <vt:lpstr>Poppins Bold</vt:lpstr>
      <vt:lpstr>Aptos</vt:lpstr>
      <vt:lpstr>Arial</vt:lpstr>
      <vt:lpstr>Franklin Gothic Book</vt:lpstr>
      <vt:lpstr>Times New Roman</vt:lpstr>
      <vt:lpstr>Custom</vt:lpstr>
      <vt:lpstr>Twitter/X sentiment analysis using RNN </vt:lpstr>
      <vt:lpstr>Introduction  &amp; Problem Statement </vt:lpstr>
      <vt:lpstr>Approach</vt:lpstr>
      <vt:lpstr>Data</vt:lpstr>
      <vt:lpstr>PowerPoint Presentation</vt:lpstr>
      <vt:lpstr>Key Results and Discussion</vt:lpstr>
      <vt:lpstr>Key Results and Discussion</vt:lpstr>
      <vt:lpstr>Key Results and Discussion</vt:lpstr>
      <vt:lpstr>Key Results and Discussion</vt:lpstr>
      <vt:lpstr>Key Results and Discussion</vt:lpstr>
      <vt:lpstr>Key Results and Discussion</vt:lpstr>
      <vt:lpstr>Key Results and Discussion</vt:lpstr>
      <vt:lpstr>Key Results and Discussion</vt:lpstr>
      <vt:lpstr>Key Results and Discussion</vt:lpstr>
      <vt:lpstr>Conclusion</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cp:keywords/>
  <dc:description/>
  <cp:lastModifiedBy>Jingjing Zhai</cp:lastModifiedBy>
  <cp:revision>2</cp:revision>
  <dcterms:modified xsi:type="dcterms:W3CDTF">2025-04-06T21:44:32Z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0x0101001867FBBEFD40724CA20725D6B3094130</vt:lpwstr>
  </property>
</Properties>
</file>

<file path=docProps/thumbnail.jpeg>
</file>